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0"/>
  </p:notesMasterIdLst>
  <p:sldIdLst>
    <p:sldId id="256" r:id="rId5"/>
    <p:sldId id="571" r:id="rId6"/>
    <p:sldId id="549" r:id="rId7"/>
    <p:sldId id="260" r:id="rId8"/>
    <p:sldId id="565" r:id="rId9"/>
    <p:sldId id="553" r:id="rId10"/>
    <p:sldId id="562" r:id="rId11"/>
    <p:sldId id="554" r:id="rId12"/>
    <p:sldId id="259" r:id="rId13"/>
    <p:sldId id="551" r:id="rId14"/>
    <p:sldId id="550" r:id="rId15"/>
    <p:sldId id="262" r:id="rId16"/>
    <p:sldId id="555" r:id="rId17"/>
    <p:sldId id="556" r:id="rId18"/>
    <p:sldId id="261" r:id="rId19"/>
    <p:sldId id="264" r:id="rId20"/>
    <p:sldId id="258" r:id="rId21"/>
    <p:sldId id="572" r:id="rId22"/>
    <p:sldId id="541" r:id="rId23"/>
    <p:sldId id="542" r:id="rId24"/>
    <p:sldId id="543" r:id="rId25"/>
    <p:sldId id="318" r:id="rId26"/>
    <p:sldId id="545" r:id="rId27"/>
    <p:sldId id="566" r:id="rId28"/>
    <p:sldId id="567" r:id="rId29"/>
    <p:sldId id="568" r:id="rId30"/>
    <p:sldId id="267" r:id="rId31"/>
    <p:sldId id="552" r:id="rId32"/>
    <p:sldId id="557" r:id="rId33"/>
    <p:sldId id="558" r:id="rId34"/>
    <p:sldId id="569" r:id="rId35"/>
    <p:sldId id="559" r:id="rId36"/>
    <p:sldId id="560" r:id="rId37"/>
    <p:sldId id="561" r:id="rId38"/>
    <p:sldId id="563" r:id="rId39"/>
    <p:sldId id="564" r:id="rId40"/>
    <p:sldId id="570" r:id="rId41"/>
    <p:sldId id="573" r:id="rId42"/>
    <p:sldId id="574" r:id="rId43"/>
    <p:sldId id="575" r:id="rId44"/>
    <p:sldId id="576" r:id="rId45"/>
    <p:sldId id="577" r:id="rId46"/>
    <p:sldId id="578" r:id="rId47"/>
    <p:sldId id="579" r:id="rId48"/>
    <p:sldId id="266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92"/>
    <p:restoredTop sz="80838" autoAdjust="0"/>
  </p:normalViewPr>
  <p:slideViewPr>
    <p:cSldViewPr snapToGrid="0" snapToObjects="1">
      <p:cViewPr varScale="1">
        <p:scale>
          <a:sx n="88" d="100"/>
          <a:sy n="88" d="100"/>
        </p:scale>
        <p:origin x="190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per, Brian" userId="835949d4-59ec-4151-af88-fe29009fa23d" providerId="ADAL" clId="{0BEB5F18-8CBE-6347-8652-1C8A4EB6182B}"/>
    <pc:docChg chg="modSld">
      <pc:chgData name="Piper, Brian" userId="835949d4-59ec-4151-af88-fe29009fa23d" providerId="ADAL" clId="{0BEB5F18-8CBE-6347-8652-1C8A4EB6182B}" dt="2023-09-26T02:37:30.888" v="42" actId="20577"/>
      <pc:docMkLst>
        <pc:docMk/>
      </pc:docMkLst>
      <pc:sldChg chg="modSp mod">
        <pc:chgData name="Piper, Brian" userId="835949d4-59ec-4151-af88-fe29009fa23d" providerId="ADAL" clId="{0BEB5F18-8CBE-6347-8652-1C8A4EB6182B}" dt="2023-09-26T02:36:26.696" v="12" actId="20577"/>
        <pc:sldMkLst>
          <pc:docMk/>
          <pc:sldMk cId="1701185020" sldId="559"/>
        </pc:sldMkLst>
        <pc:spChg chg="mod">
          <ac:chgData name="Piper, Brian" userId="835949d4-59ec-4151-af88-fe29009fa23d" providerId="ADAL" clId="{0BEB5F18-8CBE-6347-8652-1C8A4EB6182B}" dt="2023-09-26T02:36:26.696" v="12" actId="20577"/>
          <ac:spMkLst>
            <pc:docMk/>
            <pc:sldMk cId="1701185020" sldId="559"/>
            <ac:spMk id="3" creationId="{7B7B1F8C-CEE5-42B1-91C4-191AEBE1EB76}"/>
          </ac:spMkLst>
        </pc:spChg>
      </pc:sldChg>
      <pc:sldChg chg="modSp mod">
        <pc:chgData name="Piper, Brian" userId="835949d4-59ec-4151-af88-fe29009fa23d" providerId="ADAL" clId="{0BEB5F18-8CBE-6347-8652-1C8A4EB6182B}" dt="2023-09-26T02:36:33.486" v="14" actId="20577"/>
        <pc:sldMkLst>
          <pc:docMk/>
          <pc:sldMk cId="3305207916" sldId="560"/>
        </pc:sldMkLst>
        <pc:spChg chg="mod">
          <ac:chgData name="Piper, Brian" userId="835949d4-59ec-4151-af88-fe29009fa23d" providerId="ADAL" clId="{0BEB5F18-8CBE-6347-8652-1C8A4EB6182B}" dt="2023-09-26T02:36:33.486" v="14" actId="20577"/>
          <ac:spMkLst>
            <pc:docMk/>
            <pc:sldMk cId="3305207916" sldId="560"/>
            <ac:spMk id="3" creationId="{7B7B1F8C-CEE5-42B1-91C4-191AEBE1EB76}"/>
          </ac:spMkLst>
        </pc:spChg>
      </pc:sldChg>
      <pc:sldChg chg="modSp mod">
        <pc:chgData name="Piper, Brian" userId="835949d4-59ec-4151-af88-fe29009fa23d" providerId="ADAL" clId="{0BEB5F18-8CBE-6347-8652-1C8A4EB6182B}" dt="2023-09-26T02:36:37.877" v="16" actId="20577"/>
        <pc:sldMkLst>
          <pc:docMk/>
          <pc:sldMk cId="2833742034" sldId="561"/>
        </pc:sldMkLst>
        <pc:spChg chg="mod">
          <ac:chgData name="Piper, Brian" userId="835949d4-59ec-4151-af88-fe29009fa23d" providerId="ADAL" clId="{0BEB5F18-8CBE-6347-8652-1C8A4EB6182B}" dt="2023-09-26T02:36:37.877" v="16" actId="20577"/>
          <ac:spMkLst>
            <pc:docMk/>
            <pc:sldMk cId="2833742034" sldId="561"/>
            <ac:spMk id="3" creationId="{7B7B1F8C-CEE5-42B1-91C4-191AEBE1EB76}"/>
          </ac:spMkLst>
        </pc:spChg>
      </pc:sldChg>
      <pc:sldChg chg="modSp mod">
        <pc:chgData name="Piper, Brian" userId="835949d4-59ec-4151-af88-fe29009fa23d" providerId="ADAL" clId="{0BEB5F18-8CBE-6347-8652-1C8A4EB6182B}" dt="2023-09-26T02:36:43.580" v="18" actId="20577"/>
        <pc:sldMkLst>
          <pc:docMk/>
          <pc:sldMk cId="559717867" sldId="563"/>
        </pc:sldMkLst>
        <pc:spChg chg="mod">
          <ac:chgData name="Piper, Brian" userId="835949d4-59ec-4151-af88-fe29009fa23d" providerId="ADAL" clId="{0BEB5F18-8CBE-6347-8652-1C8A4EB6182B}" dt="2023-09-26T02:36:43.580" v="18" actId="20577"/>
          <ac:spMkLst>
            <pc:docMk/>
            <pc:sldMk cId="559717867" sldId="563"/>
            <ac:spMk id="3" creationId="{7B7B1F8C-CEE5-42B1-91C4-191AEBE1EB76}"/>
          </ac:spMkLst>
        </pc:spChg>
      </pc:sldChg>
      <pc:sldChg chg="modSp mod">
        <pc:chgData name="Piper, Brian" userId="835949d4-59ec-4151-af88-fe29009fa23d" providerId="ADAL" clId="{0BEB5F18-8CBE-6347-8652-1C8A4EB6182B}" dt="2023-09-26T02:36:47.891" v="20" actId="20577"/>
        <pc:sldMkLst>
          <pc:docMk/>
          <pc:sldMk cId="148922625" sldId="564"/>
        </pc:sldMkLst>
        <pc:spChg chg="mod">
          <ac:chgData name="Piper, Brian" userId="835949d4-59ec-4151-af88-fe29009fa23d" providerId="ADAL" clId="{0BEB5F18-8CBE-6347-8652-1C8A4EB6182B}" dt="2023-09-26T02:36:47.891" v="20" actId="20577"/>
          <ac:spMkLst>
            <pc:docMk/>
            <pc:sldMk cId="148922625" sldId="564"/>
            <ac:spMk id="3" creationId="{7B7B1F8C-CEE5-42B1-91C4-191AEBE1EB76}"/>
          </ac:spMkLst>
        </pc:spChg>
      </pc:sldChg>
      <pc:sldChg chg="modSp mod">
        <pc:chgData name="Piper, Brian" userId="835949d4-59ec-4151-af88-fe29009fa23d" providerId="ADAL" clId="{0BEB5F18-8CBE-6347-8652-1C8A4EB6182B}" dt="2023-09-26T02:37:17.172" v="38" actId="20577"/>
        <pc:sldMkLst>
          <pc:docMk/>
          <pc:sldMk cId="54789349" sldId="566"/>
        </pc:sldMkLst>
        <pc:spChg chg="mod">
          <ac:chgData name="Piper, Brian" userId="835949d4-59ec-4151-af88-fe29009fa23d" providerId="ADAL" clId="{0BEB5F18-8CBE-6347-8652-1C8A4EB6182B}" dt="2023-09-26T02:37:17.172" v="38" actId="20577"/>
          <ac:spMkLst>
            <pc:docMk/>
            <pc:sldMk cId="54789349" sldId="566"/>
            <ac:spMk id="2" creationId="{B134F080-50AF-4287-A0E0-C7EEFC433642}"/>
          </ac:spMkLst>
        </pc:spChg>
        <pc:picChg chg="mod">
          <ac:chgData name="Piper, Brian" userId="835949d4-59ec-4151-af88-fe29009fa23d" providerId="ADAL" clId="{0BEB5F18-8CBE-6347-8652-1C8A4EB6182B}" dt="2023-09-26T02:34:52.346" v="0" actId="14826"/>
          <ac:picMkLst>
            <pc:docMk/>
            <pc:sldMk cId="54789349" sldId="566"/>
            <ac:picMk id="4" creationId="{07AD80A7-47B9-CC88-257E-772AD9CBCE5F}"/>
          </ac:picMkLst>
        </pc:picChg>
      </pc:sldChg>
      <pc:sldChg chg="modSp mod">
        <pc:chgData name="Piper, Brian" userId="835949d4-59ec-4151-af88-fe29009fa23d" providerId="ADAL" clId="{0BEB5F18-8CBE-6347-8652-1C8A4EB6182B}" dt="2023-09-26T02:37:25.966" v="40" actId="20577"/>
        <pc:sldMkLst>
          <pc:docMk/>
          <pc:sldMk cId="863457090" sldId="567"/>
        </pc:sldMkLst>
        <pc:spChg chg="mod">
          <ac:chgData name="Piper, Brian" userId="835949d4-59ec-4151-af88-fe29009fa23d" providerId="ADAL" clId="{0BEB5F18-8CBE-6347-8652-1C8A4EB6182B}" dt="2023-09-26T02:37:25.966" v="40" actId="20577"/>
          <ac:spMkLst>
            <pc:docMk/>
            <pc:sldMk cId="863457090" sldId="567"/>
            <ac:spMk id="2" creationId="{B134F080-50AF-4287-A0E0-C7EEFC433642}"/>
          </ac:spMkLst>
        </pc:spChg>
      </pc:sldChg>
      <pc:sldChg chg="modSp mod">
        <pc:chgData name="Piper, Brian" userId="835949d4-59ec-4151-af88-fe29009fa23d" providerId="ADAL" clId="{0BEB5F18-8CBE-6347-8652-1C8A4EB6182B}" dt="2023-09-26T02:37:30.888" v="42" actId="20577"/>
        <pc:sldMkLst>
          <pc:docMk/>
          <pc:sldMk cId="3168103853" sldId="568"/>
        </pc:sldMkLst>
        <pc:spChg chg="mod">
          <ac:chgData name="Piper, Brian" userId="835949d4-59ec-4151-af88-fe29009fa23d" providerId="ADAL" clId="{0BEB5F18-8CBE-6347-8652-1C8A4EB6182B}" dt="2023-09-26T02:37:30.888" v="42" actId="20577"/>
          <ac:spMkLst>
            <pc:docMk/>
            <pc:sldMk cId="3168103853" sldId="568"/>
            <ac:spMk id="2" creationId="{B134F080-50AF-4287-A0E0-C7EEFC433642}"/>
          </ac:spMkLst>
        </pc:spChg>
      </pc:sldChg>
      <pc:sldChg chg="modSp mod">
        <pc:chgData name="Piper, Brian" userId="835949d4-59ec-4151-af88-fe29009fa23d" providerId="ADAL" clId="{0BEB5F18-8CBE-6347-8652-1C8A4EB6182B}" dt="2023-09-26T02:36:12.028" v="10" actId="20577"/>
        <pc:sldMkLst>
          <pc:docMk/>
          <pc:sldMk cId="2958055015" sldId="569"/>
        </pc:sldMkLst>
        <pc:spChg chg="mod">
          <ac:chgData name="Piper, Brian" userId="835949d4-59ec-4151-af88-fe29009fa23d" providerId="ADAL" clId="{0BEB5F18-8CBE-6347-8652-1C8A4EB6182B}" dt="2023-09-26T02:36:12.028" v="10" actId="20577"/>
          <ac:spMkLst>
            <pc:docMk/>
            <pc:sldMk cId="2958055015" sldId="569"/>
            <ac:spMk id="3" creationId="{7B7B1F8C-CEE5-42B1-91C4-191AEBE1EB76}"/>
          </ac:spMkLst>
        </pc:spChg>
      </pc:sldChg>
      <pc:sldChg chg="modSp mod">
        <pc:chgData name="Piper, Brian" userId="835949d4-59ec-4151-af88-fe29009fa23d" providerId="ADAL" clId="{0BEB5F18-8CBE-6347-8652-1C8A4EB6182B}" dt="2023-09-26T02:36:52.200" v="22" actId="20577"/>
        <pc:sldMkLst>
          <pc:docMk/>
          <pc:sldMk cId="2725223238" sldId="570"/>
        </pc:sldMkLst>
        <pc:spChg chg="mod">
          <ac:chgData name="Piper, Brian" userId="835949d4-59ec-4151-af88-fe29009fa23d" providerId="ADAL" clId="{0BEB5F18-8CBE-6347-8652-1C8A4EB6182B}" dt="2023-09-26T02:36:52.200" v="22" actId="20577"/>
          <ac:spMkLst>
            <pc:docMk/>
            <pc:sldMk cId="2725223238" sldId="570"/>
            <ac:spMk id="3" creationId="{7B7B1F8C-CEE5-42B1-91C4-191AEBE1EB76}"/>
          </ac:spMkLst>
        </pc:spChg>
      </pc:sldChg>
    </pc:docChg>
  </pc:docChgLst>
  <pc:docChgLst>
    <pc:chgData name="Piper, Brian" userId="835949d4-59ec-4151-af88-fe29009fa23d" providerId="ADAL" clId="{DB42BB2D-CB5F-4861-9846-5706F9C58356}"/>
    <pc:docChg chg="undo custSel addSld modSld">
      <pc:chgData name="Piper, Brian" userId="835949d4-59ec-4151-af88-fe29009fa23d" providerId="ADAL" clId="{DB42BB2D-CB5F-4861-9846-5706F9C58356}" dt="2023-09-26T10:19:23.102" v="347" actId="14826"/>
      <pc:docMkLst>
        <pc:docMk/>
      </pc:docMkLst>
      <pc:sldChg chg="addSp modAnim">
        <pc:chgData name="Piper, Brian" userId="835949d4-59ec-4151-af88-fe29009fa23d" providerId="ADAL" clId="{DB42BB2D-CB5F-4861-9846-5706F9C58356}" dt="2023-09-25T12:37:50.118" v="170"/>
        <pc:sldMkLst>
          <pc:docMk/>
          <pc:sldMk cId="2950096307" sldId="260"/>
        </pc:sldMkLst>
        <pc:spChg chg="add">
          <ac:chgData name="Piper, Brian" userId="835949d4-59ec-4151-af88-fe29009fa23d" providerId="ADAL" clId="{DB42BB2D-CB5F-4861-9846-5706F9C58356}" dt="2023-09-25T12:37:40.465" v="168"/>
          <ac:spMkLst>
            <pc:docMk/>
            <pc:sldMk cId="2950096307" sldId="260"/>
            <ac:spMk id="5" creationId="{28D2FF0B-D4FB-4EBE-96B9-A9FA90388948}"/>
          </ac:spMkLst>
        </pc:spChg>
      </pc:sldChg>
      <pc:sldChg chg="modSp">
        <pc:chgData name="Piper, Brian" userId="835949d4-59ec-4151-af88-fe29009fa23d" providerId="ADAL" clId="{DB42BB2D-CB5F-4861-9846-5706F9C58356}" dt="2023-09-26T10:08:02.701" v="310" actId="20577"/>
        <pc:sldMkLst>
          <pc:docMk/>
          <pc:sldMk cId="189361586" sldId="266"/>
        </pc:sldMkLst>
        <pc:spChg chg="mod">
          <ac:chgData name="Piper, Brian" userId="835949d4-59ec-4151-af88-fe29009fa23d" providerId="ADAL" clId="{DB42BB2D-CB5F-4861-9846-5706F9C58356}" dt="2023-09-26T10:08:02.701" v="310" actId="20577"/>
          <ac:spMkLst>
            <pc:docMk/>
            <pc:sldMk cId="189361586" sldId="266"/>
            <ac:spMk id="3" creationId="{9D96197A-786E-4EF5-B622-47DF10DBDE79}"/>
          </ac:spMkLst>
        </pc:spChg>
      </pc:sldChg>
      <pc:sldChg chg="addSp delSp modSp delAnim modAnim">
        <pc:chgData name="Piper, Brian" userId="835949d4-59ec-4151-af88-fe29009fa23d" providerId="ADAL" clId="{DB42BB2D-CB5F-4861-9846-5706F9C58356}" dt="2023-09-25T15:26:10.605" v="295" actId="1076"/>
        <pc:sldMkLst>
          <pc:docMk/>
          <pc:sldMk cId="2056994139" sldId="267"/>
        </pc:sldMkLst>
        <pc:spChg chg="mod">
          <ac:chgData name="Piper, Brian" userId="835949d4-59ec-4151-af88-fe29009fa23d" providerId="ADAL" clId="{DB42BB2D-CB5F-4861-9846-5706F9C58356}" dt="2023-09-25T15:13:03.583" v="268" actId="20577"/>
          <ac:spMkLst>
            <pc:docMk/>
            <pc:sldMk cId="2056994139" sldId="267"/>
            <ac:spMk id="3" creationId="{7B7B1F8C-CEE5-42B1-91C4-191AEBE1EB76}"/>
          </ac:spMkLst>
        </pc:spChg>
        <pc:spChg chg="add">
          <ac:chgData name="Piper, Brian" userId="835949d4-59ec-4151-af88-fe29009fa23d" providerId="ADAL" clId="{DB42BB2D-CB5F-4861-9846-5706F9C58356}" dt="2023-09-25T12:36:29.569" v="151"/>
          <ac:spMkLst>
            <pc:docMk/>
            <pc:sldMk cId="2056994139" sldId="267"/>
            <ac:spMk id="8" creationId="{B63ADFC4-AD43-4DAA-9F2A-3D5B3E3F5FCB}"/>
          </ac:spMkLst>
        </pc:spChg>
        <pc:picChg chg="mod">
          <ac:chgData name="Piper, Brian" userId="835949d4-59ec-4151-af88-fe29009fa23d" providerId="ADAL" clId="{DB42BB2D-CB5F-4861-9846-5706F9C58356}" dt="2023-09-25T14:37:40.961" v="193" actId="692"/>
          <ac:picMkLst>
            <pc:docMk/>
            <pc:sldMk cId="2056994139" sldId="267"/>
            <ac:picMk id="5" creationId="{77859AB0-4D11-40E3-BC97-DD0AA34F89A6}"/>
          </ac:picMkLst>
        </pc:picChg>
        <pc:picChg chg="mod">
          <ac:chgData name="Piper, Brian" userId="835949d4-59ec-4151-af88-fe29009fa23d" providerId="ADAL" clId="{DB42BB2D-CB5F-4861-9846-5706F9C58356}" dt="2023-09-25T15:26:10.605" v="295" actId="1076"/>
          <ac:picMkLst>
            <pc:docMk/>
            <pc:sldMk cId="2056994139" sldId="267"/>
            <ac:picMk id="6" creationId="{3504A169-90EF-475C-9A54-B3A2BD318345}"/>
          </ac:picMkLst>
        </pc:picChg>
        <pc:picChg chg="mod">
          <ac:chgData name="Piper, Brian" userId="835949d4-59ec-4151-af88-fe29009fa23d" providerId="ADAL" clId="{DB42BB2D-CB5F-4861-9846-5706F9C58356}" dt="2023-09-25T14:37:40.961" v="193" actId="692"/>
          <ac:picMkLst>
            <pc:docMk/>
            <pc:sldMk cId="2056994139" sldId="267"/>
            <ac:picMk id="7" creationId="{D4F8A791-6D06-4662-8B30-D0660A26AC8A}"/>
          </ac:picMkLst>
        </pc:picChg>
        <pc:picChg chg="add mod">
          <ac:chgData name="Piper, Brian" userId="835949d4-59ec-4151-af88-fe29009fa23d" providerId="ADAL" clId="{DB42BB2D-CB5F-4861-9846-5706F9C58356}" dt="2023-09-25T14:37:35.980" v="192" actId="692"/>
          <ac:picMkLst>
            <pc:docMk/>
            <pc:sldMk cId="2056994139" sldId="267"/>
            <ac:picMk id="9" creationId="{83361ADA-3B0D-4047-9A0F-32CD091AF630}"/>
          </ac:picMkLst>
        </pc:picChg>
        <pc:picChg chg="add mod">
          <ac:chgData name="Piper, Brian" userId="835949d4-59ec-4151-af88-fe29009fa23d" providerId="ADAL" clId="{DB42BB2D-CB5F-4861-9846-5706F9C58356}" dt="2023-09-25T15:00:54.408" v="213" actId="1076"/>
          <ac:picMkLst>
            <pc:docMk/>
            <pc:sldMk cId="2056994139" sldId="267"/>
            <ac:picMk id="11" creationId="{03CAEF90-B937-4A62-876A-18CD7FD630A0}"/>
          </ac:picMkLst>
        </pc:picChg>
        <pc:picChg chg="add mod">
          <ac:chgData name="Piper, Brian" userId="835949d4-59ec-4151-af88-fe29009fa23d" providerId="ADAL" clId="{DB42BB2D-CB5F-4861-9846-5706F9C58356}" dt="2023-09-25T15:00:50.933" v="212" actId="1076"/>
          <ac:picMkLst>
            <pc:docMk/>
            <pc:sldMk cId="2056994139" sldId="267"/>
            <ac:picMk id="13" creationId="{8127F27A-FFBD-4473-8DCB-955B3C7AC30A}"/>
          </ac:picMkLst>
        </pc:picChg>
        <pc:picChg chg="add mod">
          <ac:chgData name="Piper, Brian" userId="835949d4-59ec-4151-af88-fe29009fa23d" providerId="ADAL" clId="{DB42BB2D-CB5F-4861-9846-5706F9C58356}" dt="2023-09-25T15:01:49.618" v="223" actId="692"/>
          <ac:picMkLst>
            <pc:docMk/>
            <pc:sldMk cId="2056994139" sldId="267"/>
            <ac:picMk id="14" creationId="{096DB9F3-F11A-4902-98BF-013674FCB125}"/>
          </ac:picMkLst>
        </pc:picChg>
        <pc:picChg chg="add mod">
          <ac:chgData name="Piper, Brian" userId="835949d4-59ec-4151-af88-fe29009fa23d" providerId="ADAL" clId="{DB42BB2D-CB5F-4861-9846-5706F9C58356}" dt="2023-09-25T15:04:10.217" v="234" actId="692"/>
          <ac:picMkLst>
            <pc:docMk/>
            <pc:sldMk cId="2056994139" sldId="267"/>
            <ac:picMk id="16" creationId="{8DD233ED-A54B-47CF-B092-5837B8379CBE}"/>
          </ac:picMkLst>
        </pc:picChg>
        <pc:picChg chg="add mod">
          <ac:chgData name="Piper, Brian" userId="835949d4-59ec-4151-af88-fe29009fa23d" providerId="ADAL" clId="{DB42BB2D-CB5F-4861-9846-5706F9C58356}" dt="2023-09-25T15:07:46.298" v="244" actId="692"/>
          <ac:picMkLst>
            <pc:docMk/>
            <pc:sldMk cId="2056994139" sldId="267"/>
            <ac:picMk id="18" creationId="{80E11437-1FEE-42CE-9E1A-D357D9BA487C}"/>
          </ac:picMkLst>
        </pc:picChg>
        <pc:picChg chg="add mod">
          <ac:chgData name="Piper, Brian" userId="835949d4-59ec-4151-af88-fe29009fa23d" providerId="ADAL" clId="{DB42BB2D-CB5F-4861-9846-5706F9C58356}" dt="2023-09-25T15:13:09.651" v="270" actId="1076"/>
          <ac:picMkLst>
            <pc:docMk/>
            <pc:sldMk cId="2056994139" sldId="267"/>
            <ac:picMk id="20" creationId="{B0E6A682-E10B-4330-A4C9-39A1CB34C9E0}"/>
          </ac:picMkLst>
        </pc:picChg>
        <pc:picChg chg="add del">
          <ac:chgData name="Piper, Brian" userId="835949d4-59ec-4151-af88-fe29009fa23d" providerId="ADAL" clId="{DB42BB2D-CB5F-4861-9846-5706F9C58356}" dt="2023-09-25T15:13:59.630" v="277" actId="478"/>
          <ac:picMkLst>
            <pc:docMk/>
            <pc:sldMk cId="2056994139" sldId="267"/>
            <ac:picMk id="21" creationId="{D9949883-F023-43D9-8588-D3561529C743}"/>
          </ac:picMkLst>
        </pc:picChg>
      </pc:sldChg>
      <pc:sldChg chg="addSp modAnim modNotesTx">
        <pc:chgData name="Piper, Brian" userId="835949d4-59ec-4151-af88-fe29009fa23d" providerId="ADAL" clId="{DB42BB2D-CB5F-4861-9846-5706F9C58356}" dt="2023-09-25T14:11:24.047" v="174" actId="6549"/>
        <pc:sldMkLst>
          <pc:docMk/>
          <pc:sldMk cId="2516257886" sldId="549"/>
        </pc:sldMkLst>
        <pc:spChg chg="add">
          <ac:chgData name="Piper, Brian" userId="835949d4-59ec-4151-af88-fe29009fa23d" providerId="ADAL" clId="{DB42BB2D-CB5F-4861-9846-5706F9C58356}" dt="2023-09-25T12:37:12.435" v="165"/>
          <ac:spMkLst>
            <pc:docMk/>
            <pc:sldMk cId="2516257886" sldId="549"/>
            <ac:spMk id="6" creationId="{8A20C6C2-50BD-4213-A684-49C49107A636}"/>
          </ac:spMkLst>
        </pc:spChg>
      </pc:sldChg>
      <pc:sldChg chg="modSp">
        <pc:chgData name="Piper, Brian" userId="835949d4-59ec-4151-af88-fe29009fa23d" providerId="ADAL" clId="{DB42BB2D-CB5F-4861-9846-5706F9C58356}" dt="2023-09-25T12:34:59.664" v="121" actId="20577"/>
        <pc:sldMkLst>
          <pc:docMk/>
          <pc:sldMk cId="2970103603" sldId="552"/>
        </pc:sldMkLst>
        <pc:spChg chg="mod">
          <ac:chgData name="Piper, Brian" userId="835949d4-59ec-4151-af88-fe29009fa23d" providerId="ADAL" clId="{DB42BB2D-CB5F-4861-9846-5706F9C58356}" dt="2023-09-25T12:34:59.664" v="121" actId="20577"/>
          <ac:spMkLst>
            <pc:docMk/>
            <pc:sldMk cId="2970103603" sldId="552"/>
            <ac:spMk id="2" creationId="{B134F080-50AF-4287-A0E0-C7EEFC433642}"/>
          </ac:spMkLst>
        </pc:spChg>
      </pc:sldChg>
      <pc:sldChg chg="modSp">
        <pc:chgData name="Piper, Brian" userId="835949d4-59ec-4151-af88-fe29009fa23d" providerId="ADAL" clId="{DB42BB2D-CB5F-4861-9846-5706F9C58356}" dt="2023-09-25T12:35:05.626" v="122"/>
        <pc:sldMkLst>
          <pc:docMk/>
          <pc:sldMk cId="1327626181" sldId="557"/>
        </pc:sldMkLst>
        <pc:spChg chg="mod">
          <ac:chgData name="Piper, Brian" userId="835949d4-59ec-4151-af88-fe29009fa23d" providerId="ADAL" clId="{DB42BB2D-CB5F-4861-9846-5706F9C58356}" dt="2023-09-25T12:35:05.626" v="122"/>
          <ac:spMkLst>
            <pc:docMk/>
            <pc:sldMk cId="1327626181" sldId="557"/>
            <ac:spMk id="2" creationId="{B134F080-50AF-4287-A0E0-C7EEFC433642}"/>
          </ac:spMkLst>
        </pc:spChg>
      </pc:sldChg>
      <pc:sldChg chg="modSp">
        <pc:chgData name="Piper, Brian" userId="835949d4-59ec-4151-af88-fe29009fa23d" providerId="ADAL" clId="{DB42BB2D-CB5F-4861-9846-5706F9C58356}" dt="2023-09-25T12:35:08.819" v="123"/>
        <pc:sldMkLst>
          <pc:docMk/>
          <pc:sldMk cId="3579378659" sldId="558"/>
        </pc:sldMkLst>
        <pc:spChg chg="mod">
          <ac:chgData name="Piper, Brian" userId="835949d4-59ec-4151-af88-fe29009fa23d" providerId="ADAL" clId="{DB42BB2D-CB5F-4861-9846-5706F9C58356}" dt="2023-09-25T12:35:08.819" v="123"/>
          <ac:spMkLst>
            <pc:docMk/>
            <pc:sldMk cId="3579378659" sldId="558"/>
            <ac:spMk id="2" creationId="{B134F080-50AF-4287-A0E0-C7EEFC433642}"/>
          </ac:spMkLst>
        </pc:spChg>
      </pc:sldChg>
      <pc:sldChg chg="modSp">
        <pc:chgData name="Piper, Brian" userId="835949d4-59ec-4151-af88-fe29009fa23d" providerId="ADAL" clId="{DB42BB2D-CB5F-4861-9846-5706F9C58356}" dt="2023-09-25T12:35:16.167" v="125"/>
        <pc:sldMkLst>
          <pc:docMk/>
          <pc:sldMk cId="1701185020" sldId="559"/>
        </pc:sldMkLst>
        <pc:spChg chg="mod">
          <ac:chgData name="Piper, Brian" userId="835949d4-59ec-4151-af88-fe29009fa23d" providerId="ADAL" clId="{DB42BB2D-CB5F-4861-9846-5706F9C58356}" dt="2023-09-25T12:35:16.167" v="125"/>
          <ac:spMkLst>
            <pc:docMk/>
            <pc:sldMk cId="1701185020" sldId="559"/>
            <ac:spMk id="2" creationId="{B134F080-50AF-4287-A0E0-C7EEFC433642}"/>
          </ac:spMkLst>
        </pc:spChg>
      </pc:sldChg>
      <pc:sldChg chg="modSp">
        <pc:chgData name="Piper, Brian" userId="835949d4-59ec-4151-af88-fe29009fa23d" providerId="ADAL" clId="{DB42BB2D-CB5F-4861-9846-5706F9C58356}" dt="2023-09-25T15:25:51.116" v="291" actId="1076"/>
        <pc:sldMkLst>
          <pc:docMk/>
          <pc:sldMk cId="3305207916" sldId="560"/>
        </pc:sldMkLst>
        <pc:spChg chg="mod">
          <ac:chgData name="Piper, Brian" userId="835949d4-59ec-4151-af88-fe29009fa23d" providerId="ADAL" clId="{DB42BB2D-CB5F-4861-9846-5706F9C58356}" dt="2023-09-25T12:35:19.274" v="126"/>
          <ac:spMkLst>
            <pc:docMk/>
            <pc:sldMk cId="3305207916" sldId="560"/>
            <ac:spMk id="2" creationId="{B134F080-50AF-4287-A0E0-C7EEFC433642}"/>
          </ac:spMkLst>
        </pc:spChg>
        <pc:picChg chg="mod">
          <ac:chgData name="Piper, Brian" userId="835949d4-59ec-4151-af88-fe29009fa23d" providerId="ADAL" clId="{DB42BB2D-CB5F-4861-9846-5706F9C58356}" dt="2023-09-25T15:25:51.116" v="291" actId="1076"/>
          <ac:picMkLst>
            <pc:docMk/>
            <pc:sldMk cId="3305207916" sldId="560"/>
            <ac:picMk id="13" creationId="{65B02D96-C824-4DD4-9E8A-3BD222BC96A1}"/>
          </ac:picMkLst>
        </pc:picChg>
      </pc:sldChg>
      <pc:sldChg chg="modSp">
        <pc:chgData name="Piper, Brian" userId="835949d4-59ec-4151-af88-fe29009fa23d" providerId="ADAL" clId="{DB42BB2D-CB5F-4861-9846-5706F9C58356}" dt="2023-09-25T15:21:30.186" v="289" actId="20577"/>
        <pc:sldMkLst>
          <pc:docMk/>
          <pc:sldMk cId="2833742034" sldId="561"/>
        </pc:sldMkLst>
        <pc:spChg chg="mod">
          <ac:chgData name="Piper, Brian" userId="835949d4-59ec-4151-af88-fe29009fa23d" providerId="ADAL" clId="{DB42BB2D-CB5F-4861-9846-5706F9C58356}" dt="2023-09-25T12:35:22.198" v="127"/>
          <ac:spMkLst>
            <pc:docMk/>
            <pc:sldMk cId="2833742034" sldId="561"/>
            <ac:spMk id="2" creationId="{B134F080-50AF-4287-A0E0-C7EEFC433642}"/>
          </ac:spMkLst>
        </pc:spChg>
        <pc:spChg chg="mod">
          <ac:chgData name="Piper, Brian" userId="835949d4-59ec-4151-af88-fe29009fa23d" providerId="ADAL" clId="{DB42BB2D-CB5F-4861-9846-5706F9C58356}" dt="2023-09-25T15:21:30.186" v="289" actId="20577"/>
          <ac:spMkLst>
            <pc:docMk/>
            <pc:sldMk cId="2833742034" sldId="561"/>
            <ac:spMk id="3" creationId="{7B7B1F8C-CEE5-42B1-91C4-191AEBE1EB76}"/>
          </ac:spMkLst>
        </pc:spChg>
      </pc:sldChg>
      <pc:sldChg chg="modSp">
        <pc:chgData name="Piper, Brian" userId="835949d4-59ec-4151-af88-fe29009fa23d" providerId="ADAL" clId="{DB42BB2D-CB5F-4861-9846-5706F9C58356}" dt="2023-09-26T10:19:23.102" v="347" actId="14826"/>
        <pc:sldMkLst>
          <pc:docMk/>
          <pc:sldMk cId="559717867" sldId="563"/>
        </pc:sldMkLst>
        <pc:spChg chg="mod">
          <ac:chgData name="Piper, Brian" userId="835949d4-59ec-4151-af88-fe29009fa23d" providerId="ADAL" clId="{DB42BB2D-CB5F-4861-9846-5706F9C58356}" dt="2023-09-25T12:35:25.554" v="128"/>
          <ac:spMkLst>
            <pc:docMk/>
            <pc:sldMk cId="559717867" sldId="563"/>
            <ac:spMk id="2" creationId="{B134F080-50AF-4287-A0E0-C7EEFC433642}"/>
          </ac:spMkLst>
        </pc:spChg>
        <pc:picChg chg="mod">
          <ac:chgData name="Piper, Brian" userId="835949d4-59ec-4151-af88-fe29009fa23d" providerId="ADAL" clId="{DB42BB2D-CB5F-4861-9846-5706F9C58356}" dt="2023-09-26T10:19:23.102" v="347" actId="14826"/>
          <ac:picMkLst>
            <pc:docMk/>
            <pc:sldMk cId="559717867" sldId="563"/>
            <ac:picMk id="5" creationId="{AAEE483A-CA55-439B-8573-2DABFBB54B84}"/>
          </ac:picMkLst>
        </pc:picChg>
      </pc:sldChg>
      <pc:sldChg chg="modSp">
        <pc:chgData name="Piper, Brian" userId="835949d4-59ec-4151-af88-fe29009fa23d" providerId="ADAL" clId="{DB42BB2D-CB5F-4861-9846-5706F9C58356}" dt="2023-09-25T12:35:28.448" v="129"/>
        <pc:sldMkLst>
          <pc:docMk/>
          <pc:sldMk cId="148922625" sldId="564"/>
        </pc:sldMkLst>
        <pc:spChg chg="mod">
          <ac:chgData name="Piper, Brian" userId="835949d4-59ec-4151-af88-fe29009fa23d" providerId="ADAL" clId="{DB42BB2D-CB5F-4861-9846-5706F9C58356}" dt="2023-09-25T12:35:28.448" v="129"/>
          <ac:spMkLst>
            <pc:docMk/>
            <pc:sldMk cId="148922625" sldId="564"/>
            <ac:spMk id="2" creationId="{B134F080-50AF-4287-A0E0-C7EEFC433642}"/>
          </ac:spMkLst>
        </pc:spChg>
      </pc:sldChg>
      <pc:sldChg chg="addSp delSp modSp delAnim modAnim">
        <pc:chgData name="Piper, Brian" userId="835949d4-59ec-4151-af88-fe29009fa23d" providerId="ADAL" clId="{DB42BB2D-CB5F-4861-9846-5706F9C58356}" dt="2023-09-26T10:09:50.165" v="346" actId="1037"/>
        <pc:sldMkLst>
          <pc:docMk/>
          <pc:sldMk cId="2361327350" sldId="565"/>
        </pc:sldMkLst>
        <pc:spChg chg="mod">
          <ac:chgData name="Piper, Brian" userId="835949d4-59ec-4151-af88-fe29009fa23d" providerId="ADAL" clId="{DB42BB2D-CB5F-4861-9846-5706F9C58356}" dt="2023-09-25T12:16:15.642" v="4" actId="20577"/>
          <ac:spMkLst>
            <pc:docMk/>
            <pc:sldMk cId="2361327350" sldId="565"/>
            <ac:spMk id="2" creationId="{B134F080-50AF-4287-A0E0-C7EEFC433642}"/>
          </ac:spMkLst>
        </pc:spChg>
        <pc:spChg chg="del">
          <ac:chgData name="Piper, Brian" userId="835949d4-59ec-4151-af88-fe29009fa23d" providerId="ADAL" clId="{DB42BB2D-CB5F-4861-9846-5706F9C58356}" dt="2023-09-25T12:31:37.041" v="5" actId="478"/>
          <ac:spMkLst>
            <pc:docMk/>
            <pc:sldMk cId="2361327350" sldId="565"/>
            <ac:spMk id="3" creationId="{2C613B3C-F12E-43A6-5A7D-BAA49175F65E}"/>
          </ac:spMkLst>
        </pc:spChg>
        <pc:spChg chg="add">
          <ac:chgData name="Piper, Brian" userId="835949d4-59ec-4151-af88-fe29009fa23d" providerId="ADAL" clId="{DB42BB2D-CB5F-4861-9846-5706F9C58356}" dt="2023-09-25T12:38:28.731" v="171"/>
          <ac:spMkLst>
            <pc:docMk/>
            <pc:sldMk cId="2361327350" sldId="565"/>
            <ac:spMk id="12" creationId="{B4A7876A-8973-424D-B80D-53C7C720C827}"/>
          </ac:spMkLst>
        </pc:spChg>
        <pc:picChg chg="add mod ord">
          <ac:chgData name="Piper, Brian" userId="835949d4-59ec-4151-af88-fe29009fa23d" providerId="ADAL" clId="{DB42BB2D-CB5F-4861-9846-5706F9C58356}" dt="2023-09-26T10:09:50.165" v="346" actId="1037"/>
          <ac:picMkLst>
            <pc:docMk/>
            <pc:sldMk cId="2361327350" sldId="565"/>
            <ac:picMk id="5" creationId="{22CDD647-63A0-47C1-8D34-752F49E72B21}"/>
          </ac:picMkLst>
        </pc:picChg>
        <pc:picChg chg="add mod ord">
          <ac:chgData name="Piper, Brian" userId="835949d4-59ec-4151-af88-fe29009fa23d" providerId="ADAL" clId="{DB42BB2D-CB5F-4861-9846-5706F9C58356}" dt="2023-09-26T10:09:50.165" v="346" actId="1037"/>
          <ac:picMkLst>
            <pc:docMk/>
            <pc:sldMk cId="2361327350" sldId="565"/>
            <ac:picMk id="7" creationId="{337B3E60-8E42-4235-A871-0985BFF732CA}"/>
          </ac:picMkLst>
        </pc:picChg>
        <pc:picChg chg="add mod">
          <ac:chgData name="Piper, Brian" userId="835949d4-59ec-4151-af88-fe29009fa23d" providerId="ADAL" clId="{DB42BB2D-CB5F-4861-9846-5706F9C58356}" dt="2023-09-26T10:09:50.165" v="346" actId="1037"/>
          <ac:picMkLst>
            <pc:docMk/>
            <pc:sldMk cId="2361327350" sldId="565"/>
            <ac:picMk id="9" creationId="{543D3AAE-77DF-4252-A7C4-2C6CD4E3032D}"/>
          </ac:picMkLst>
        </pc:picChg>
        <pc:picChg chg="add mod ord">
          <ac:chgData name="Piper, Brian" userId="835949d4-59ec-4151-af88-fe29009fa23d" providerId="ADAL" clId="{DB42BB2D-CB5F-4861-9846-5706F9C58356}" dt="2023-09-26T10:09:50.165" v="346" actId="1037"/>
          <ac:picMkLst>
            <pc:docMk/>
            <pc:sldMk cId="2361327350" sldId="565"/>
            <ac:picMk id="11" creationId="{5AECE4E7-4021-4D9D-9041-87777B9990E3}"/>
          </ac:picMkLst>
        </pc:picChg>
      </pc:sldChg>
      <pc:sldChg chg="addSp">
        <pc:chgData name="Piper, Brian" userId="835949d4-59ec-4151-af88-fe29009fa23d" providerId="ADAL" clId="{DB42BB2D-CB5F-4861-9846-5706F9C58356}" dt="2023-09-25T12:36:48.108" v="164"/>
        <pc:sldMkLst>
          <pc:docMk/>
          <pc:sldMk cId="3168103853" sldId="568"/>
        </pc:sldMkLst>
        <pc:spChg chg="add">
          <ac:chgData name="Piper, Brian" userId="835949d4-59ec-4151-af88-fe29009fa23d" providerId="ADAL" clId="{DB42BB2D-CB5F-4861-9846-5706F9C58356}" dt="2023-09-25T12:36:48.108" v="164"/>
          <ac:spMkLst>
            <pc:docMk/>
            <pc:sldMk cId="3168103853" sldId="568"/>
            <ac:spMk id="5" creationId="{2555DB90-69A5-486B-88EE-70C39CFF67A7}"/>
          </ac:spMkLst>
        </pc:spChg>
      </pc:sldChg>
      <pc:sldChg chg="modSp">
        <pc:chgData name="Piper, Brian" userId="835949d4-59ec-4151-af88-fe29009fa23d" providerId="ADAL" clId="{DB42BB2D-CB5F-4861-9846-5706F9C58356}" dt="2023-09-25T12:35:11.938" v="124"/>
        <pc:sldMkLst>
          <pc:docMk/>
          <pc:sldMk cId="2958055015" sldId="569"/>
        </pc:sldMkLst>
        <pc:spChg chg="mod">
          <ac:chgData name="Piper, Brian" userId="835949d4-59ec-4151-af88-fe29009fa23d" providerId="ADAL" clId="{DB42BB2D-CB5F-4861-9846-5706F9C58356}" dt="2023-09-25T12:35:11.938" v="124"/>
          <ac:spMkLst>
            <pc:docMk/>
            <pc:sldMk cId="2958055015" sldId="569"/>
            <ac:spMk id="2" creationId="{B134F080-50AF-4287-A0E0-C7EEFC433642}"/>
          </ac:spMkLst>
        </pc:spChg>
      </pc:sldChg>
      <pc:sldChg chg="addSp modSp">
        <pc:chgData name="Piper, Brian" userId="835949d4-59ec-4151-af88-fe29009fa23d" providerId="ADAL" clId="{DB42BB2D-CB5F-4861-9846-5706F9C58356}" dt="2023-09-25T12:36:20.960" v="150" actId="1036"/>
        <pc:sldMkLst>
          <pc:docMk/>
          <pc:sldMk cId="2725223238" sldId="570"/>
        </pc:sldMkLst>
        <pc:spChg chg="mod">
          <ac:chgData name="Piper, Brian" userId="835949d4-59ec-4151-af88-fe29009fa23d" providerId="ADAL" clId="{DB42BB2D-CB5F-4861-9846-5706F9C58356}" dt="2023-09-25T12:35:31.355" v="130"/>
          <ac:spMkLst>
            <pc:docMk/>
            <pc:sldMk cId="2725223238" sldId="570"/>
            <ac:spMk id="2" creationId="{B134F080-50AF-4287-A0E0-C7EEFC433642}"/>
          </ac:spMkLst>
        </pc:spChg>
        <pc:spChg chg="add mod">
          <ac:chgData name="Piper, Brian" userId="835949d4-59ec-4151-af88-fe29009fa23d" providerId="ADAL" clId="{DB42BB2D-CB5F-4861-9846-5706F9C58356}" dt="2023-09-25T12:36:20.960" v="150" actId="1036"/>
          <ac:spMkLst>
            <pc:docMk/>
            <pc:sldMk cId="2725223238" sldId="570"/>
            <ac:spMk id="5" creationId="{9A6C59DB-51B6-4E41-96EE-5CEBC78E0288}"/>
          </ac:spMkLst>
        </pc:spChg>
      </pc:sldChg>
      <pc:sldChg chg="modSp add">
        <pc:chgData name="Piper, Brian" userId="835949d4-59ec-4151-af88-fe29009fa23d" providerId="ADAL" clId="{DB42BB2D-CB5F-4861-9846-5706F9C58356}" dt="2023-09-26T10:06:14.454" v="300" actId="14826"/>
        <pc:sldMkLst>
          <pc:docMk/>
          <pc:sldMk cId="2508416636" sldId="573"/>
        </pc:sldMkLst>
        <pc:picChg chg="mod">
          <ac:chgData name="Piper, Brian" userId="835949d4-59ec-4151-af88-fe29009fa23d" providerId="ADAL" clId="{DB42BB2D-CB5F-4861-9846-5706F9C58356}" dt="2023-09-26T10:06:14.454" v="300" actId="14826"/>
          <ac:picMkLst>
            <pc:docMk/>
            <pc:sldMk cId="2508416636" sldId="573"/>
            <ac:picMk id="4" creationId="{0C55DE6E-3F70-4AA2-9999-A84AADA7C76A}"/>
          </ac:picMkLst>
        </pc:picChg>
      </pc:sldChg>
      <pc:sldChg chg="modSp add">
        <pc:chgData name="Piper, Brian" userId="835949d4-59ec-4151-af88-fe29009fa23d" providerId="ADAL" clId="{DB42BB2D-CB5F-4861-9846-5706F9C58356}" dt="2023-09-26T10:06:22.469" v="301" actId="14826"/>
        <pc:sldMkLst>
          <pc:docMk/>
          <pc:sldMk cId="660105899" sldId="574"/>
        </pc:sldMkLst>
        <pc:picChg chg="mod">
          <ac:chgData name="Piper, Brian" userId="835949d4-59ec-4151-af88-fe29009fa23d" providerId="ADAL" clId="{DB42BB2D-CB5F-4861-9846-5706F9C58356}" dt="2023-09-26T10:06:22.469" v="301" actId="14826"/>
          <ac:picMkLst>
            <pc:docMk/>
            <pc:sldMk cId="660105899" sldId="574"/>
            <ac:picMk id="4" creationId="{0C55DE6E-3F70-4AA2-9999-A84AADA7C76A}"/>
          </ac:picMkLst>
        </pc:picChg>
      </pc:sldChg>
      <pc:sldChg chg="modSp add">
        <pc:chgData name="Piper, Brian" userId="835949d4-59ec-4151-af88-fe29009fa23d" providerId="ADAL" clId="{DB42BB2D-CB5F-4861-9846-5706F9C58356}" dt="2023-09-26T10:06:30.719" v="302" actId="14826"/>
        <pc:sldMkLst>
          <pc:docMk/>
          <pc:sldMk cId="3402940803" sldId="575"/>
        </pc:sldMkLst>
        <pc:picChg chg="mod">
          <ac:chgData name="Piper, Brian" userId="835949d4-59ec-4151-af88-fe29009fa23d" providerId="ADAL" clId="{DB42BB2D-CB5F-4861-9846-5706F9C58356}" dt="2023-09-26T10:06:30.719" v="302" actId="14826"/>
          <ac:picMkLst>
            <pc:docMk/>
            <pc:sldMk cId="3402940803" sldId="575"/>
            <ac:picMk id="4" creationId="{0C55DE6E-3F70-4AA2-9999-A84AADA7C76A}"/>
          </ac:picMkLst>
        </pc:picChg>
      </pc:sldChg>
      <pc:sldChg chg="modSp add">
        <pc:chgData name="Piper, Brian" userId="835949d4-59ec-4151-af88-fe29009fa23d" providerId="ADAL" clId="{DB42BB2D-CB5F-4861-9846-5706F9C58356}" dt="2023-09-26T10:06:41.317" v="303" actId="14826"/>
        <pc:sldMkLst>
          <pc:docMk/>
          <pc:sldMk cId="3808779364" sldId="576"/>
        </pc:sldMkLst>
        <pc:picChg chg="mod">
          <ac:chgData name="Piper, Brian" userId="835949d4-59ec-4151-af88-fe29009fa23d" providerId="ADAL" clId="{DB42BB2D-CB5F-4861-9846-5706F9C58356}" dt="2023-09-26T10:06:41.317" v="303" actId="14826"/>
          <ac:picMkLst>
            <pc:docMk/>
            <pc:sldMk cId="3808779364" sldId="576"/>
            <ac:picMk id="4" creationId="{0C55DE6E-3F70-4AA2-9999-A84AADA7C76A}"/>
          </ac:picMkLst>
        </pc:picChg>
      </pc:sldChg>
      <pc:sldChg chg="modSp add">
        <pc:chgData name="Piper, Brian" userId="835949d4-59ec-4151-af88-fe29009fa23d" providerId="ADAL" clId="{DB42BB2D-CB5F-4861-9846-5706F9C58356}" dt="2023-09-26T10:06:56.201" v="304" actId="14826"/>
        <pc:sldMkLst>
          <pc:docMk/>
          <pc:sldMk cId="3145978292" sldId="577"/>
        </pc:sldMkLst>
        <pc:picChg chg="mod">
          <ac:chgData name="Piper, Brian" userId="835949d4-59ec-4151-af88-fe29009fa23d" providerId="ADAL" clId="{DB42BB2D-CB5F-4861-9846-5706F9C58356}" dt="2023-09-26T10:06:56.201" v="304" actId="14826"/>
          <ac:picMkLst>
            <pc:docMk/>
            <pc:sldMk cId="3145978292" sldId="577"/>
            <ac:picMk id="4" creationId="{0C55DE6E-3F70-4AA2-9999-A84AADA7C76A}"/>
          </ac:picMkLst>
        </pc:picChg>
      </pc:sldChg>
      <pc:sldChg chg="modSp add">
        <pc:chgData name="Piper, Brian" userId="835949d4-59ec-4151-af88-fe29009fa23d" providerId="ADAL" clId="{DB42BB2D-CB5F-4861-9846-5706F9C58356}" dt="2023-09-26T10:07:05.791" v="306" actId="14826"/>
        <pc:sldMkLst>
          <pc:docMk/>
          <pc:sldMk cId="2271827501" sldId="578"/>
        </pc:sldMkLst>
        <pc:picChg chg="mod">
          <ac:chgData name="Piper, Brian" userId="835949d4-59ec-4151-af88-fe29009fa23d" providerId="ADAL" clId="{DB42BB2D-CB5F-4861-9846-5706F9C58356}" dt="2023-09-26T10:07:05.791" v="306" actId="14826"/>
          <ac:picMkLst>
            <pc:docMk/>
            <pc:sldMk cId="2271827501" sldId="578"/>
            <ac:picMk id="4" creationId="{0C55DE6E-3F70-4AA2-9999-A84AADA7C76A}"/>
          </ac:picMkLst>
        </pc:picChg>
      </pc:sldChg>
      <pc:sldChg chg="modSp add">
        <pc:chgData name="Piper, Brian" userId="835949d4-59ec-4151-af88-fe29009fa23d" providerId="ADAL" clId="{DB42BB2D-CB5F-4861-9846-5706F9C58356}" dt="2023-09-26T10:07:14.877" v="307" actId="14826"/>
        <pc:sldMkLst>
          <pc:docMk/>
          <pc:sldMk cId="2423837596" sldId="579"/>
        </pc:sldMkLst>
        <pc:picChg chg="mod">
          <ac:chgData name="Piper, Brian" userId="835949d4-59ec-4151-af88-fe29009fa23d" providerId="ADAL" clId="{DB42BB2D-CB5F-4861-9846-5706F9C58356}" dt="2023-09-26T10:07:14.877" v="307" actId="14826"/>
          <ac:picMkLst>
            <pc:docMk/>
            <pc:sldMk cId="2423837596" sldId="579"/>
            <ac:picMk id="4" creationId="{0C55DE6E-3F70-4AA2-9999-A84AADA7C76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DDE37-9439-324E-9006-4BB995C1D894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99B7B-5C20-E94D-96C2-E970CC12F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209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we talk about content pillars, or some people call them content categories, or content buckets, what we’re talking about are ways to organize your content. </a:t>
            </a:r>
          </a:p>
          <a:p>
            <a:r>
              <a:rPr lang="en-US" dirty="0"/>
              <a:t>Help create strategic alignment within your content and make it easier for your visitors to understand your areas of focus and expertise.</a:t>
            </a:r>
          </a:p>
          <a:p>
            <a:endParaRPr lang="en-US" dirty="0"/>
          </a:p>
          <a:p>
            <a:r>
              <a:rPr lang="en-US" dirty="0"/>
              <a:t>They are not topic areas (education, training, inspiration) or series (Marketing Monday, or quick tip Tuesday)</a:t>
            </a:r>
          </a:p>
          <a:p>
            <a:r>
              <a:rPr lang="en-US" dirty="0"/>
              <a:t>1 pillar – niche, 10 pillars – too fragmented (3-7 ideally)</a:t>
            </a:r>
          </a:p>
          <a:p>
            <a:endParaRPr lang="en-US" dirty="0"/>
          </a:p>
          <a:p>
            <a:r>
              <a:rPr lang="en-US" dirty="0"/>
              <a:t>Most obvious things you think about your business</a:t>
            </a:r>
          </a:p>
          <a:p>
            <a:r>
              <a:rPr lang="en-US" dirty="0"/>
              <a:t>What your customer needs for their business</a:t>
            </a:r>
          </a:p>
          <a:p>
            <a:r>
              <a:rPr lang="en-US" dirty="0"/>
              <a:t>Know, like, trust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99B7B-5C20-E94D-96C2-E970CC12FD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04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6883B-99BD-1B4B-B69A-2EDB7E72BA1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6246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6883B-99BD-1B4B-B69A-2EDB7E72BA1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016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6883B-99BD-1B4B-B69A-2EDB7E72BA1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61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Garamond" panose="02020404030301010803" pitchFamily="18" charset="0"/>
              </a:rPr>
              <a:t>126 times in a 176 page document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6883B-99BD-1B4B-B69A-2EDB7E72BA1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48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EEAT stands for experience, expertise, authoritativeness, and trust.</a:t>
            </a:r>
          </a:p>
          <a:p>
            <a:pPr marL="158750" indent="0">
              <a:buNone/>
            </a:pPr>
            <a:r>
              <a:rPr lang="en-US" dirty="0"/>
              <a:t>Does the creator or source of the content have first-hand or life experience with the topic?</a:t>
            </a:r>
          </a:p>
          <a:p>
            <a:pPr marL="158750" indent="0">
              <a:buNone/>
            </a:pPr>
            <a:r>
              <a:rPr lang="en-US" dirty="0"/>
              <a:t>Do they have the necessary knowledge or skill for the topic, the expertise?</a:t>
            </a:r>
          </a:p>
          <a:p>
            <a:pPr marL="158750" indent="0">
              <a:buNone/>
            </a:pPr>
            <a:r>
              <a:rPr lang="en-US" dirty="0"/>
              <a:t>Are they an authority? Are they a go-to source for the topic?</a:t>
            </a:r>
          </a:p>
          <a:p>
            <a:pPr marL="158750" indent="0">
              <a:buNone/>
            </a:pPr>
            <a:r>
              <a:rPr lang="en-US" dirty="0"/>
              <a:t>Those three factors, along with a few other factors, all go into establishing the overall trust level for the site and trust is the most important part of the EEAT factor.</a:t>
            </a:r>
          </a:p>
          <a:p>
            <a:pPr marL="158750" indent="0">
              <a:buNone/>
            </a:pPr>
            <a:r>
              <a:rPr lang="en-US" dirty="0"/>
              <a:t>We have a lot working for us as an institution. But one of the things that help Google and evaluators identify your site as high EEAT is having a breadth of content around a particular topic area.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BF0D8-67EC-4D4D-8D28-B30896A9EEB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53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99B7B-5C20-E94D-96C2-E970CC12FD6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458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99B7B-5C20-E94D-96C2-E970CC12FD6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264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99B7B-5C20-E94D-96C2-E970CC12FD6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454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99B7B-5C20-E94D-96C2-E970CC12FD6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564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99B7B-5C20-E94D-96C2-E970CC12FD6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138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99B7B-5C20-E94D-96C2-E970CC12FD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64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99B7B-5C20-E94D-96C2-E970CC12FD6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986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99B7B-5C20-E94D-96C2-E970CC12FD6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38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99B7B-5C20-E94D-96C2-E970CC12FD6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518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99B7B-5C20-E94D-96C2-E970CC12FD6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078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99B7B-5C20-E94D-96C2-E970CC12FD6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874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99B7B-5C20-E94D-96C2-E970CC12FD6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746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99B7B-5C20-E94D-96C2-E970CC12FD6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8739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99B7B-5C20-E94D-96C2-E970CC12FD6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6605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99B7B-5C20-E94D-96C2-E970CC12FD6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8873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99B7B-5C20-E94D-96C2-E970CC12FD6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48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99B7B-5C20-E94D-96C2-E970CC12FD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815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99B7B-5C20-E94D-96C2-E970CC12FD6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1183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99B7B-5C20-E94D-96C2-E970CC12FD6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461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99B7B-5C20-E94D-96C2-E970CC12FD6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238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99B7B-5C20-E94D-96C2-E970CC12FD6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0729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99B7B-5C20-E94D-96C2-E970CC12FD6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709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99B7B-5C20-E94D-96C2-E970CC12FD6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32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Brafton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99B7B-5C20-E94D-96C2-E970CC12FD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07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HubSpot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99B7B-5C20-E94D-96C2-E970CC12FD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9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Content pillars work on your websites, on social, in videos, wherever you create content.</a:t>
            </a:r>
          </a:p>
          <a:p>
            <a:endParaRPr lang="en-US" dirty="0"/>
          </a:p>
          <a:p>
            <a:r>
              <a:rPr lang="en-US" dirty="0"/>
              <a:t>It all comes down to one key factor. To the most critical issue for all of us…discoverability.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99B7B-5C20-E94D-96C2-E970CC12FD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11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99B7B-5C20-E94D-96C2-E970CC12FD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29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99B7B-5C20-E94D-96C2-E970CC12FD6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45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That’s the thing about discoverability…it builds trust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99B7B-5C20-E94D-96C2-E970CC12FD6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45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C094C33-CFB0-0018-165E-26C7FC60E2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58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3">
            <a:extLst>
              <a:ext uri="{FF2B5EF4-FFF2-40B4-BE49-F238E27FC236}">
                <a16:creationId xmlns:a16="http://schemas.microsoft.com/office/drawing/2014/main" id="{182D1936-C499-AA47-9E52-48650C682EC5}"/>
              </a:ext>
            </a:extLst>
          </p:cNvPr>
          <p:cNvSpPr/>
          <p:nvPr userDrawn="1"/>
        </p:nvSpPr>
        <p:spPr>
          <a:xfrm>
            <a:off x="8073670" y="6348540"/>
            <a:ext cx="383258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r">
              <a:defRPr sz="1400">
                <a:solidFill>
                  <a:srgbClr val="FAC090"/>
                </a:solidFill>
              </a:defRPr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brianwpiper.com </a:t>
            </a:r>
            <a:r>
              <a:rPr lang="en-US" dirty="0">
                <a:solidFill>
                  <a:srgbClr val="FFC000"/>
                </a:solidFill>
                <a:latin typeface="Helvetica" pitchFamily="2" charset="0"/>
              </a:rPr>
              <a:t>• </a:t>
            </a:r>
            <a:r>
              <a:rPr dirty="0">
                <a:solidFill>
                  <a:schemeClr val="bg1"/>
                </a:solidFill>
                <a:latin typeface="Helvetica" pitchFamily="2" charset="0"/>
              </a:rPr>
              <a:t>@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brianwpiper</a:t>
            </a:r>
            <a:r>
              <a:rPr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dirty="0">
                <a:solidFill>
                  <a:srgbClr val="FFC000"/>
                </a:solidFill>
                <a:latin typeface="Helvetica" pitchFamily="2" charset="0"/>
              </a:rPr>
              <a:t>• </a:t>
            </a:r>
            <a:r>
              <a:rPr dirty="0">
                <a:solidFill>
                  <a:schemeClr val="bg1"/>
                </a:solidFill>
                <a:latin typeface="Helvetica" pitchFamily="2" charset="0"/>
              </a:rPr>
              <a:t>#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CMWorld</a:t>
            </a:r>
            <a:endParaRPr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2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145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screen with a white line&#10;&#10;Description automatically generated">
            <a:extLst>
              <a:ext uri="{FF2B5EF4-FFF2-40B4-BE49-F238E27FC236}">
                <a16:creationId xmlns:a16="http://schemas.microsoft.com/office/drawing/2014/main" id="{C50753BB-2CBF-DEF4-9742-899D48DCA40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93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12" Type="http://schemas.openxmlformats.org/officeDocument/2006/relationships/image" Target="../media/image4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11" Type="http://schemas.openxmlformats.org/officeDocument/2006/relationships/image" Target="../media/image40.jpg"/><Relationship Id="rId5" Type="http://schemas.openxmlformats.org/officeDocument/2006/relationships/image" Target="../media/image34.jpg"/><Relationship Id="rId10" Type="http://schemas.openxmlformats.org/officeDocument/2006/relationships/image" Target="../media/image39.jp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brianwpiper/" TargetMode="External"/><Relationship Id="rId2" Type="http://schemas.openxmlformats.org/officeDocument/2006/relationships/hyperlink" Target="mailto:bpiper2@ur.rochester.ed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B92E963-E67E-4A4A-AF6D-808F36B5830B}"/>
              </a:ext>
            </a:extLst>
          </p:cNvPr>
          <p:cNvSpPr txBox="1"/>
          <p:nvPr/>
        </p:nvSpPr>
        <p:spPr>
          <a:xfrm>
            <a:off x="0" y="2556242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Data-Inspired Content Pillars to Elevate Your Content Marketing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0342DA-99AA-0C4E-89DB-B21E77ACCE1C}"/>
              </a:ext>
            </a:extLst>
          </p:cNvPr>
          <p:cNvSpPr txBox="1"/>
          <p:nvPr/>
        </p:nvSpPr>
        <p:spPr>
          <a:xfrm>
            <a:off x="0" y="4363907"/>
            <a:ext cx="122725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Brian Piper</a:t>
            </a:r>
          </a:p>
          <a:p>
            <a:pPr algn="ctr"/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of Content Strategy and Assessment</a:t>
            </a:r>
          </a:p>
          <a:p>
            <a:pPr algn="ctr"/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Rochester</a:t>
            </a:r>
          </a:p>
        </p:txBody>
      </p:sp>
      <p:sp>
        <p:nvSpPr>
          <p:cNvPr id="10" name="Shape 3">
            <a:extLst>
              <a:ext uri="{FF2B5EF4-FFF2-40B4-BE49-F238E27FC236}">
                <a16:creationId xmlns:a16="http://schemas.microsoft.com/office/drawing/2014/main" id="{A55C45F1-70F9-F941-AAD0-6A5A0ADACF81}"/>
              </a:ext>
            </a:extLst>
          </p:cNvPr>
          <p:cNvSpPr/>
          <p:nvPr/>
        </p:nvSpPr>
        <p:spPr>
          <a:xfrm>
            <a:off x="8073670" y="6348540"/>
            <a:ext cx="383258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r">
              <a:defRPr sz="1400">
                <a:solidFill>
                  <a:srgbClr val="FAC090"/>
                </a:solidFill>
              </a:defRPr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brianwpiper.com </a:t>
            </a:r>
            <a:r>
              <a:rPr lang="en-US" dirty="0">
                <a:solidFill>
                  <a:srgbClr val="FFC000"/>
                </a:solidFill>
                <a:latin typeface="Helvetica" pitchFamily="2" charset="0"/>
              </a:rPr>
              <a:t>• 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@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brianwpiper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FFC000"/>
                </a:solidFill>
                <a:latin typeface="Helvetica" pitchFamily="2" charset="0"/>
              </a:rPr>
              <a:t>• </a:t>
            </a:r>
            <a:r>
              <a:rPr dirty="0">
                <a:solidFill>
                  <a:schemeClr val="bg1"/>
                </a:solidFill>
                <a:latin typeface="Helvetica" pitchFamily="2" charset="0"/>
              </a:rPr>
              <a:t>#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CMWorld</a:t>
            </a:r>
            <a:endParaRPr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3" name="Picture 2" descr="A black and orange logo with white text&#10;&#10;Description automatically generated">
            <a:extLst>
              <a:ext uri="{FF2B5EF4-FFF2-40B4-BE49-F238E27FC236}">
                <a16:creationId xmlns:a16="http://schemas.microsoft.com/office/drawing/2014/main" id="{AAE45C6C-252D-5001-36C6-6942AF8BA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116" y="481060"/>
            <a:ext cx="4712326" cy="1745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9777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">
            <a:extLst>
              <a:ext uri="{FF2B5EF4-FFF2-40B4-BE49-F238E27FC236}">
                <a16:creationId xmlns:a16="http://schemas.microsoft.com/office/drawing/2014/main" id="{7DA740B3-A6DF-D76E-1CC4-50DD0278ED3C}"/>
              </a:ext>
            </a:extLst>
          </p:cNvPr>
          <p:cNvSpPr/>
          <p:nvPr/>
        </p:nvSpPr>
        <p:spPr>
          <a:xfrm>
            <a:off x="6586514" y="6378685"/>
            <a:ext cx="3405318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r">
              <a:defRPr sz="1400">
                <a:solidFill>
                  <a:srgbClr val="FAC090"/>
                </a:solidFill>
              </a:defRPr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brianwpiper.com </a:t>
            </a:r>
            <a:r>
              <a:rPr lang="en-US" dirty="0">
                <a:solidFill>
                  <a:srgbClr val="FFC000"/>
                </a:solidFill>
                <a:latin typeface="Helvetica" pitchFamily="2" charset="0"/>
              </a:rPr>
              <a:t>• 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@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brianwpiper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FFC000"/>
                </a:solidFill>
                <a:latin typeface="Helvetica" pitchFamily="2" charset="0"/>
              </a:rPr>
              <a:t>• </a:t>
            </a:r>
            <a:r>
              <a:rPr dirty="0">
                <a:solidFill>
                  <a:schemeClr val="bg1"/>
                </a:solidFill>
                <a:latin typeface="Helvetica" pitchFamily="2" charset="0"/>
              </a:rPr>
              <a:t>#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CMWorld</a:t>
            </a:r>
            <a:endParaRPr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916CBA-79F2-4532-B0E7-ED64D7D2F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191" y="1"/>
            <a:ext cx="9102872" cy="607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35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">
            <a:extLst>
              <a:ext uri="{FF2B5EF4-FFF2-40B4-BE49-F238E27FC236}">
                <a16:creationId xmlns:a16="http://schemas.microsoft.com/office/drawing/2014/main" id="{7DA740B3-A6DF-D76E-1CC4-50DD0278ED3C}"/>
              </a:ext>
            </a:extLst>
          </p:cNvPr>
          <p:cNvSpPr/>
          <p:nvPr/>
        </p:nvSpPr>
        <p:spPr>
          <a:xfrm>
            <a:off x="6586514" y="6378685"/>
            <a:ext cx="3405318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r">
              <a:defRPr sz="1400">
                <a:solidFill>
                  <a:srgbClr val="FAC090"/>
                </a:solidFill>
              </a:defRPr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brianwpiper.com </a:t>
            </a:r>
            <a:r>
              <a:rPr lang="en-US" dirty="0">
                <a:solidFill>
                  <a:srgbClr val="FFC000"/>
                </a:solidFill>
                <a:latin typeface="Helvetica" pitchFamily="2" charset="0"/>
              </a:rPr>
              <a:t>• 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@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brianwpiper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FFC000"/>
                </a:solidFill>
                <a:latin typeface="Helvetica" pitchFamily="2" charset="0"/>
              </a:rPr>
              <a:t>• </a:t>
            </a:r>
            <a:r>
              <a:rPr dirty="0">
                <a:solidFill>
                  <a:schemeClr val="bg1"/>
                </a:solidFill>
                <a:latin typeface="Helvetica" pitchFamily="2" charset="0"/>
              </a:rPr>
              <a:t>#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CMWorld</a:t>
            </a:r>
            <a:endParaRPr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916CBA-79F2-4532-B0E7-ED64D7D2F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703" y="0"/>
            <a:ext cx="8124593" cy="609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27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">
            <a:extLst>
              <a:ext uri="{FF2B5EF4-FFF2-40B4-BE49-F238E27FC236}">
                <a16:creationId xmlns:a16="http://schemas.microsoft.com/office/drawing/2014/main" id="{7DA740B3-A6DF-D76E-1CC4-50DD0278ED3C}"/>
              </a:ext>
            </a:extLst>
          </p:cNvPr>
          <p:cNvSpPr/>
          <p:nvPr/>
        </p:nvSpPr>
        <p:spPr>
          <a:xfrm>
            <a:off x="6586514" y="6378685"/>
            <a:ext cx="3405318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r">
              <a:defRPr sz="1400">
                <a:solidFill>
                  <a:srgbClr val="FAC090"/>
                </a:solidFill>
              </a:defRPr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brianwpiper.com </a:t>
            </a:r>
            <a:r>
              <a:rPr lang="en-US" dirty="0">
                <a:solidFill>
                  <a:srgbClr val="FFC000"/>
                </a:solidFill>
                <a:latin typeface="Helvetica" pitchFamily="2" charset="0"/>
              </a:rPr>
              <a:t>• 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@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brianwpiper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FFC000"/>
                </a:solidFill>
                <a:latin typeface="Helvetica" pitchFamily="2" charset="0"/>
              </a:rPr>
              <a:t>• </a:t>
            </a:r>
            <a:r>
              <a:rPr dirty="0">
                <a:solidFill>
                  <a:schemeClr val="bg1"/>
                </a:solidFill>
                <a:latin typeface="Helvetica" pitchFamily="2" charset="0"/>
              </a:rPr>
              <a:t>#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CMWorld</a:t>
            </a:r>
            <a:endParaRPr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15C0C6-3A15-48F6-BC5A-3E0CF3329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703" y="0"/>
            <a:ext cx="8124593" cy="609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65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">
            <a:extLst>
              <a:ext uri="{FF2B5EF4-FFF2-40B4-BE49-F238E27FC236}">
                <a16:creationId xmlns:a16="http://schemas.microsoft.com/office/drawing/2014/main" id="{7DA740B3-A6DF-D76E-1CC4-50DD0278ED3C}"/>
              </a:ext>
            </a:extLst>
          </p:cNvPr>
          <p:cNvSpPr/>
          <p:nvPr/>
        </p:nvSpPr>
        <p:spPr>
          <a:xfrm>
            <a:off x="6586514" y="6378685"/>
            <a:ext cx="3405318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r">
              <a:defRPr sz="1400">
                <a:solidFill>
                  <a:srgbClr val="FAC090"/>
                </a:solidFill>
              </a:defRPr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brianwpiper.com </a:t>
            </a:r>
            <a:r>
              <a:rPr lang="en-US" dirty="0">
                <a:solidFill>
                  <a:srgbClr val="FFC000"/>
                </a:solidFill>
                <a:latin typeface="Helvetica" pitchFamily="2" charset="0"/>
              </a:rPr>
              <a:t>• 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@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brianwpiper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FFC000"/>
                </a:solidFill>
                <a:latin typeface="Helvetica" pitchFamily="2" charset="0"/>
              </a:rPr>
              <a:t>• </a:t>
            </a:r>
            <a:r>
              <a:rPr dirty="0">
                <a:solidFill>
                  <a:schemeClr val="bg1"/>
                </a:solidFill>
                <a:latin typeface="Helvetica" pitchFamily="2" charset="0"/>
              </a:rPr>
              <a:t>#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CMWorld</a:t>
            </a:r>
            <a:endParaRPr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15C0C6-3A15-48F6-BC5A-3E0CF3329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703" y="0"/>
            <a:ext cx="8124593" cy="609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41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">
            <a:extLst>
              <a:ext uri="{FF2B5EF4-FFF2-40B4-BE49-F238E27FC236}">
                <a16:creationId xmlns:a16="http://schemas.microsoft.com/office/drawing/2014/main" id="{7DA740B3-A6DF-D76E-1CC4-50DD0278ED3C}"/>
              </a:ext>
            </a:extLst>
          </p:cNvPr>
          <p:cNvSpPr/>
          <p:nvPr/>
        </p:nvSpPr>
        <p:spPr>
          <a:xfrm>
            <a:off x="6586514" y="6378685"/>
            <a:ext cx="3405318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r">
              <a:defRPr sz="1400">
                <a:solidFill>
                  <a:srgbClr val="FAC090"/>
                </a:solidFill>
              </a:defRPr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brianwpiper.com </a:t>
            </a:r>
            <a:r>
              <a:rPr lang="en-US" dirty="0">
                <a:solidFill>
                  <a:srgbClr val="FFC000"/>
                </a:solidFill>
                <a:latin typeface="Helvetica" pitchFamily="2" charset="0"/>
              </a:rPr>
              <a:t>• 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@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brianwpiper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FFC000"/>
                </a:solidFill>
                <a:latin typeface="Helvetica" pitchFamily="2" charset="0"/>
              </a:rPr>
              <a:t>• </a:t>
            </a:r>
            <a:r>
              <a:rPr dirty="0">
                <a:solidFill>
                  <a:schemeClr val="bg1"/>
                </a:solidFill>
                <a:latin typeface="Helvetica" pitchFamily="2" charset="0"/>
              </a:rPr>
              <a:t>#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CMWorld</a:t>
            </a:r>
            <a:endParaRPr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15C0C6-3A15-48F6-BC5A-3E0CF3329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011" y="0"/>
            <a:ext cx="8115976" cy="609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80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">
            <a:extLst>
              <a:ext uri="{FF2B5EF4-FFF2-40B4-BE49-F238E27FC236}">
                <a16:creationId xmlns:a16="http://schemas.microsoft.com/office/drawing/2014/main" id="{7DA740B3-A6DF-D76E-1CC4-50DD0278ED3C}"/>
              </a:ext>
            </a:extLst>
          </p:cNvPr>
          <p:cNvSpPr/>
          <p:nvPr/>
        </p:nvSpPr>
        <p:spPr>
          <a:xfrm>
            <a:off x="6586514" y="6378685"/>
            <a:ext cx="3405318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r">
              <a:defRPr sz="1400">
                <a:solidFill>
                  <a:srgbClr val="FAC090"/>
                </a:solidFill>
              </a:defRPr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brianwpiper.com </a:t>
            </a:r>
            <a:r>
              <a:rPr lang="en-US" dirty="0">
                <a:solidFill>
                  <a:srgbClr val="FFC000"/>
                </a:solidFill>
                <a:latin typeface="Helvetica" pitchFamily="2" charset="0"/>
              </a:rPr>
              <a:t>• 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@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brianwpiper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FFC000"/>
                </a:solidFill>
                <a:latin typeface="Helvetica" pitchFamily="2" charset="0"/>
              </a:rPr>
              <a:t>• </a:t>
            </a:r>
            <a:r>
              <a:rPr dirty="0">
                <a:solidFill>
                  <a:schemeClr val="bg1"/>
                </a:solidFill>
                <a:latin typeface="Helvetica" pitchFamily="2" charset="0"/>
              </a:rPr>
              <a:t>#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CMWorld</a:t>
            </a:r>
            <a:endParaRPr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0EF9223-A01F-4210-89F1-702EC8BB0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703" y="0"/>
            <a:ext cx="8124593" cy="609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749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">
            <a:extLst>
              <a:ext uri="{FF2B5EF4-FFF2-40B4-BE49-F238E27FC236}">
                <a16:creationId xmlns:a16="http://schemas.microsoft.com/office/drawing/2014/main" id="{7DA740B3-A6DF-D76E-1CC4-50DD0278ED3C}"/>
              </a:ext>
            </a:extLst>
          </p:cNvPr>
          <p:cNvSpPr/>
          <p:nvPr/>
        </p:nvSpPr>
        <p:spPr>
          <a:xfrm>
            <a:off x="6586514" y="6378685"/>
            <a:ext cx="3405318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r">
              <a:defRPr sz="1400">
                <a:solidFill>
                  <a:srgbClr val="FAC090"/>
                </a:solidFill>
              </a:defRPr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brianwpiper.com </a:t>
            </a:r>
            <a:r>
              <a:rPr lang="en-US" dirty="0">
                <a:solidFill>
                  <a:srgbClr val="FFC000"/>
                </a:solidFill>
                <a:latin typeface="Helvetica" pitchFamily="2" charset="0"/>
              </a:rPr>
              <a:t>• 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@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brianwpiper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FFC000"/>
                </a:solidFill>
                <a:latin typeface="Helvetica" pitchFamily="2" charset="0"/>
              </a:rPr>
              <a:t>• </a:t>
            </a:r>
            <a:r>
              <a:rPr dirty="0">
                <a:solidFill>
                  <a:schemeClr val="bg1"/>
                </a:solidFill>
                <a:latin typeface="Helvetica" pitchFamily="2" charset="0"/>
              </a:rPr>
              <a:t>#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CMWorld</a:t>
            </a:r>
            <a:endParaRPr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33477A2-FF29-4159-AC94-F16E40439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239" y="0"/>
            <a:ext cx="8124593" cy="609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91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">
            <a:extLst>
              <a:ext uri="{FF2B5EF4-FFF2-40B4-BE49-F238E27FC236}">
                <a16:creationId xmlns:a16="http://schemas.microsoft.com/office/drawing/2014/main" id="{7DA740B3-A6DF-D76E-1CC4-50DD0278ED3C}"/>
              </a:ext>
            </a:extLst>
          </p:cNvPr>
          <p:cNvSpPr/>
          <p:nvPr/>
        </p:nvSpPr>
        <p:spPr>
          <a:xfrm>
            <a:off x="8073670" y="6348540"/>
            <a:ext cx="383258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r">
              <a:defRPr sz="1400">
                <a:solidFill>
                  <a:srgbClr val="FAC090"/>
                </a:solidFill>
              </a:defRPr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brianwpiper.com </a:t>
            </a:r>
            <a:r>
              <a:rPr lang="en-US" dirty="0">
                <a:solidFill>
                  <a:srgbClr val="FFC000"/>
                </a:solidFill>
                <a:latin typeface="Helvetica" pitchFamily="2" charset="0"/>
              </a:rPr>
              <a:t>• 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@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brianwpiper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FFC000"/>
                </a:solidFill>
                <a:latin typeface="Helvetica" pitchFamily="2" charset="0"/>
              </a:rPr>
              <a:t>• </a:t>
            </a:r>
            <a:r>
              <a:rPr dirty="0">
                <a:solidFill>
                  <a:schemeClr val="bg1"/>
                </a:solidFill>
                <a:latin typeface="Helvetica" pitchFamily="2" charset="0"/>
              </a:rPr>
              <a:t>#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CMWorld</a:t>
            </a:r>
            <a:endParaRPr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64C7EE-13E1-4B7D-A6D0-19EE5E960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865" y="0"/>
            <a:ext cx="8130269" cy="610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629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">
            <a:extLst>
              <a:ext uri="{FF2B5EF4-FFF2-40B4-BE49-F238E27FC236}">
                <a16:creationId xmlns:a16="http://schemas.microsoft.com/office/drawing/2014/main" id="{7DA740B3-A6DF-D76E-1CC4-50DD0278ED3C}"/>
              </a:ext>
            </a:extLst>
          </p:cNvPr>
          <p:cNvSpPr/>
          <p:nvPr/>
        </p:nvSpPr>
        <p:spPr>
          <a:xfrm>
            <a:off x="8073670" y="6348540"/>
            <a:ext cx="383258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r">
              <a:defRPr sz="1400">
                <a:solidFill>
                  <a:srgbClr val="FAC090"/>
                </a:solidFill>
              </a:defRPr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brianwpiper.com </a:t>
            </a:r>
            <a:r>
              <a:rPr lang="en-US" dirty="0">
                <a:solidFill>
                  <a:srgbClr val="FFC000"/>
                </a:solidFill>
                <a:latin typeface="Helvetica" pitchFamily="2" charset="0"/>
              </a:rPr>
              <a:t>• 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@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brianwpiper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FFC000"/>
                </a:solidFill>
                <a:latin typeface="Helvetica" pitchFamily="2" charset="0"/>
              </a:rPr>
              <a:t>• </a:t>
            </a:r>
            <a:r>
              <a:rPr dirty="0">
                <a:solidFill>
                  <a:schemeClr val="bg1"/>
                </a:solidFill>
                <a:latin typeface="Helvetica" pitchFamily="2" charset="0"/>
              </a:rPr>
              <a:t>#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CMWorld</a:t>
            </a:r>
            <a:endParaRPr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64C7EE-13E1-4B7D-A6D0-19EE5E960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865" y="829"/>
            <a:ext cx="8130269" cy="610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86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C680A2A-8E58-46F4-8F2C-00AD2A225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495" y="449884"/>
            <a:ext cx="7475010" cy="5670697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FFF882-4AC1-4D32-B68D-7CA01F2E868B}"/>
              </a:ext>
            </a:extLst>
          </p:cNvPr>
          <p:cNvSpPr txBox="1"/>
          <p:nvPr/>
        </p:nvSpPr>
        <p:spPr>
          <a:xfrm>
            <a:off x="619432" y="737419"/>
            <a:ext cx="10953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Typical IA</a:t>
            </a:r>
          </a:p>
        </p:txBody>
      </p:sp>
    </p:spTree>
    <p:extLst>
      <p:ext uri="{BB962C8B-B14F-4D97-AF65-F5344CB8AC3E}">
        <p14:creationId xmlns:p14="http://schemas.microsoft.com/office/powerpoint/2010/main" val="667448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10342DA-99AA-0C4E-89DB-B21E77ACCE1C}"/>
              </a:ext>
            </a:extLst>
          </p:cNvPr>
          <p:cNvSpPr txBox="1"/>
          <p:nvPr/>
        </p:nvSpPr>
        <p:spPr>
          <a:xfrm>
            <a:off x="0" y="5342583"/>
            <a:ext cx="12272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getmyslides.info</a:t>
            </a:r>
          </a:p>
        </p:txBody>
      </p:sp>
      <p:sp>
        <p:nvSpPr>
          <p:cNvPr id="10" name="Shape 3">
            <a:extLst>
              <a:ext uri="{FF2B5EF4-FFF2-40B4-BE49-F238E27FC236}">
                <a16:creationId xmlns:a16="http://schemas.microsoft.com/office/drawing/2014/main" id="{A55C45F1-70F9-F941-AAD0-6A5A0ADACF81}"/>
              </a:ext>
            </a:extLst>
          </p:cNvPr>
          <p:cNvSpPr/>
          <p:nvPr/>
        </p:nvSpPr>
        <p:spPr>
          <a:xfrm>
            <a:off x="8073670" y="6348540"/>
            <a:ext cx="383258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r">
              <a:defRPr sz="1400">
                <a:solidFill>
                  <a:srgbClr val="FAC090"/>
                </a:solidFill>
              </a:defRPr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brianwpiper.com </a:t>
            </a:r>
            <a:r>
              <a:rPr lang="en-US" dirty="0">
                <a:solidFill>
                  <a:srgbClr val="FFC000"/>
                </a:solidFill>
                <a:latin typeface="Helvetica" pitchFamily="2" charset="0"/>
              </a:rPr>
              <a:t>• 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@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brianwpiper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FFC000"/>
                </a:solidFill>
                <a:latin typeface="Helvetica" pitchFamily="2" charset="0"/>
              </a:rPr>
              <a:t>• </a:t>
            </a:r>
            <a:r>
              <a:rPr dirty="0">
                <a:solidFill>
                  <a:schemeClr val="bg1"/>
                </a:solidFill>
                <a:latin typeface="Helvetica" pitchFamily="2" charset="0"/>
              </a:rPr>
              <a:t>#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CMWorld</a:t>
            </a:r>
            <a:endParaRPr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3" name="Picture 2" descr="A black and orange logo with white text&#10;&#10;Description automatically generated">
            <a:extLst>
              <a:ext uri="{FF2B5EF4-FFF2-40B4-BE49-F238E27FC236}">
                <a16:creationId xmlns:a16="http://schemas.microsoft.com/office/drawing/2014/main" id="{AAE45C6C-252D-5001-36C6-6942AF8BA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116" y="481060"/>
            <a:ext cx="4712326" cy="1745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FD6192-C0A5-4874-B00C-0DE34F8A7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720" y="102290"/>
            <a:ext cx="5103116" cy="510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18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BD40A3-CE60-4212-99AE-296A6364BA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74"/>
          <a:stretch/>
        </p:blipFill>
        <p:spPr>
          <a:xfrm>
            <a:off x="2358495" y="737419"/>
            <a:ext cx="7475009" cy="5303520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E960AC-102E-46E8-844F-09B1AA26DFC4}"/>
              </a:ext>
            </a:extLst>
          </p:cNvPr>
          <p:cNvSpPr txBox="1"/>
          <p:nvPr/>
        </p:nvSpPr>
        <p:spPr>
          <a:xfrm>
            <a:off x="619432" y="737419"/>
            <a:ext cx="10953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Pillar pages</a:t>
            </a:r>
          </a:p>
        </p:txBody>
      </p:sp>
    </p:spTree>
    <p:extLst>
      <p:ext uri="{BB962C8B-B14F-4D97-AF65-F5344CB8AC3E}">
        <p14:creationId xmlns:p14="http://schemas.microsoft.com/office/powerpoint/2010/main" val="3907472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74DA04F-D88E-4728-84AD-4DB50F0A72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87"/>
          <a:stretch/>
        </p:blipFill>
        <p:spPr>
          <a:xfrm>
            <a:off x="2004534" y="737419"/>
            <a:ext cx="7475010" cy="5212080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2755A7-122D-4DEF-BF31-2B12738363F2}"/>
              </a:ext>
            </a:extLst>
          </p:cNvPr>
          <p:cNvSpPr txBox="1"/>
          <p:nvPr/>
        </p:nvSpPr>
        <p:spPr>
          <a:xfrm>
            <a:off x="619432" y="737419"/>
            <a:ext cx="10953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Pillar pages</a:t>
            </a:r>
          </a:p>
        </p:txBody>
      </p:sp>
    </p:spTree>
    <p:extLst>
      <p:ext uri="{BB962C8B-B14F-4D97-AF65-F5344CB8AC3E}">
        <p14:creationId xmlns:p14="http://schemas.microsoft.com/office/powerpoint/2010/main" val="3843717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F28743D-3448-41C0-9BD9-7FB2609F8FDB}"/>
              </a:ext>
            </a:extLst>
          </p:cNvPr>
          <p:cNvSpPr txBox="1"/>
          <p:nvPr/>
        </p:nvSpPr>
        <p:spPr>
          <a:xfrm>
            <a:off x="619432" y="737419"/>
            <a:ext cx="5476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Search Quality</a:t>
            </a: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Evaluator Guidelines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013872-67B6-4914-B65D-55E532F00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767" y="301030"/>
            <a:ext cx="4675918" cy="57553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CAA941-E67F-485F-8197-5A93FC906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3489" y="4107305"/>
            <a:ext cx="2647285" cy="104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0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276FF69-A7A8-4210-A2F7-A3A15F787174}"/>
              </a:ext>
            </a:extLst>
          </p:cNvPr>
          <p:cNvSpPr txBox="1"/>
          <p:nvPr/>
        </p:nvSpPr>
        <p:spPr>
          <a:xfrm>
            <a:off x="619432" y="737419"/>
            <a:ext cx="10953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EEAT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32CBA6-C0E8-4C4D-A410-612EEE4FB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976" y="737419"/>
            <a:ext cx="5670047" cy="511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6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4F080-50AF-4287-A0E0-C7EEFC433642}"/>
              </a:ext>
            </a:extLst>
          </p:cNvPr>
          <p:cNvSpPr txBox="1"/>
          <p:nvPr/>
        </p:nvSpPr>
        <p:spPr>
          <a:xfrm>
            <a:off x="619432" y="737419"/>
            <a:ext cx="10953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Identify pillars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7B1F8C-CEE5-42B1-91C4-191AEBE1EB76}"/>
              </a:ext>
            </a:extLst>
          </p:cNvPr>
          <p:cNvSpPr txBox="1"/>
          <p:nvPr/>
        </p:nvSpPr>
        <p:spPr>
          <a:xfrm>
            <a:off x="619432" y="1735393"/>
            <a:ext cx="10953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Pick the most strategic terms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AD80A7-47B9-CC88-257E-772AD9CBCE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73966" y="37281"/>
            <a:ext cx="60833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93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4F080-50AF-4287-A0E0-C7EEFC433642}"/>
              </a:ext>
            </a:extLst>
          </p:cNvPr>
          <p:cNvSpPr txBox="1"/>
          <p:nvPr/>
        </p:nvSpPr>
        <p:spPr>
          <a:xfrm>
            <a:off x="619432" y="737419"/>
            <a:ext cx="10953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Identify pillars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7B1F8C-CEE5-42B1-91C4-191AEBE1EB76}"/>
              </a:ext>
            </a:extLst>
          </p:cNvPr>
          <p:cNvSpPr txBox="1"/>
          <p:nvPr/>
        </p:nvSpPr>
        <p:spPr>
          <a:xfrm>
            <a:off x="619432" y="1735393"/>
            <a:ext cx="109531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Pick the most strategic terms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TALK TO YOUR CUSTOMERS!!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Understand their problems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Learn their questions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Explore their journeys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Search intent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92A49D-8BA2-41BB-A54A-CE3B91C3E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425" y="38100"/>
            <a:ext cx="6095182" cy="609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570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4F080-50AF-4287-A0E0-C7EEFC433642}"/>
              </a:ext>
            </a:extLst>
          </p:cNvPr>
          <p:cNvSpPr txBox="1"/>
          <p:nvPr/>
        </p:nvSpPr>
        <p:spPr>
          <a:xfrm>
            <a:off x="619432" y="737419"/>
            <a:ext cx="10953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Identify pillars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7B1F8C-CEE5-42B1-91C4-191AEBE1EB76}"/>
              </a:ext>
            </a:extLst>
          </p:cNvPr>
          <p:cNvSpPr txBox="1"/>
          <p:nvPr/>
        </p:nvSpPr>
        <p:spPr>
          <a:xfrm>
            <a:off x="619432" y="1735393"/>
            <a:ext cx="109531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Pick the most strategic terms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TALK TO YOUR CUSTOMERS!!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Understand their problems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Learn their questions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Explore their journeys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Search intent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Look at the data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AC7013-A8E8-FFB5-703A-E65D59C58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966" y="37281"/>
            <a:ext cx="6083300" cy="6083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55DB90-69A5-486B-88EE-70C39CFF67A7}"/>
              </a:ext>
            </a:extLst>
          </p:cNvPr>
          <p:cNvSpPr/>
          <p:nvPr/>
        </p:nvSpPr>
        <p:spPr>
          <a:xfrm>
            <a:off x="43544" y="54430"/>
            <a:ext cx="12094029" cy="604157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03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4F080-50AF-4287-A0E0-C7EEFC433642}"/>
              </a:ext>
            </a:extLst>
          </p:cNvPr>
          <p:cNvSpPr txBox="1"/>
          <p:nvPr/>
        </p:nvSpPr>
        <p:spPr>
          <a:xfrm>
            <a:off x="619432" y="737419"/>
            <a:ext cx="10953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7B1F8C-CEE5-42B1-91C4-191AEBE1EB76}"/>
              </a:ext>
            </a:extLst>
          </p:cNvPr>
          <p:cNvSpPr txBox="1"/>
          <p:nvPr/>
        </p:nvSpPr>
        <p:spPr>
          <a:xfrm>
            <a:off x="619432" y="1735393"/>
            <a:ext cx="43887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Google trends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Google search (PAA and SGE)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AnswerThePublic.com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MOZ/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Semrush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aHrefs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Google Analytics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Google Search Console/ Looker Data Studio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Information Architecture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AI – semantic terms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859AB0-4D11-40E3-BC97-DD0AA34F8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2065" y="1383750"/>
            <a:ext cx="3091744" cy="27876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04A169-90EF-475C-9A54-B3A2BD318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430" y="1446792"/>
            <a:ext cx="6967109" cy="38690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F8A791-6D06-4662-8B30-D0660A26A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6140" y="3193149"/>
            <a:ext cx="3495925" cy="26753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3ADFC4-AD43-4DAA-9F2A-3D5B3E3F5FCB}"/>
              </a:ext>
            </a:extLst>
          </p:cNvPr>
          <p:cNvSpPr/>
          <p:nvPr/>
        </p:nvSpPr>
        <p:spPr>
          <a:xfrm>
            <a:off x="43544" y="54430"/>
            <a:ext cx="12094029" cy="604157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361ADA-3B0D-4047-9A0F-32CD091AF6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8357" y="279296"/>
            <a:ext cx="4436465" cy="55892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CAEF90-B937-4A62-876A-18CD7FD630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0136" y="257345"/>
            <a:ext cx="3898460" cy="33338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27F27A-FFBD-4473-8DCB-955B3C7AC3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9127" y="2648416"/>
            <a:ext cx="3898460" cy="33338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6DB9F3-F11A-4902-98BF-013674FCB1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9943" y="960040"/>
            <a:ext cx="4550084" cy="44442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DD233ED-A54B-47CF-B092-5837B8379C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38198" y="429344"/>
            <a:ext cx="6474909" cy="52203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E11437-1FEE-42CE-9E1A-D357D9BA48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55816" y="268823"/>
            <a:ext cx="5641796" cy="53808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0E6A682-E10B-4330-A4C9-39A1CB34C9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02486" y="279296"/>
            <a:ext cx="5929191" cy="55586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5699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4F080-50AF-4287-A0E0-C7EEFC433642}"/>
              </a:ext>
            </a:extLst>
          </p:cNvPr>
          <p:cNvSpPr txBox="1"/>
          <p:nvPr/>
        </p:nvSpPr>
        <p:spPr>
          <a:xfrm>
            <a:off x="619432" y="737419"/>
            <a:ext cx="10953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The process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7B1F8C-CEE5-42B1-91C4-191AEBE1EB76}"/>
              </a:ext>
            </a:extLst>
          </p:cNvPr>
          <p:cNvSpPr txBox="1"/>
          <p:nvPr/>
        </p:nvSpPr>
        <p:spPr>
          <a:xfrm>
            <a:off x="619432" y="1735393"/>
            <a:ext cx="10953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Strategic plan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384EF9-A008-40E6-B7E7-FC01C3F5D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526" y="1383750"/>
            <a:ext cx="6686009" cy="447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036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4F080-50AF-4287-A0E0-C7EEFC433642}"/>
              </a:ext>
            </a:extLst>
          </p:cNvPr>
          <p:cNvSpPr txBox="1"/>
          <p:nvPr/>
        </p:nvSpPr>
        <p:spPr>
          <a:xfrm>
            <a:off x="619432" y="737419"/>
            <a:ext cx="10953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The process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7B1F8C-CEE5-42B1-91C4-191AEBE1EB76}"/>
              </a:ext>
            </a:extLst>
          </p:cNvPr>
          <p:cNvSpPr txBox="1"/>
          <p:nvPr/>
        </p:nvSpPr>
        <p:spPr>
          <a:xfrm>
            <a:off x="619432" y="1735393"/>
            <a:ext cx="10953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Strategic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Audience and intent research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E4E3FD-5A8A-4E07-9704-B0A286491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6686" y="-13303"/>
            <a:ext cx="2138169" cy="61205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27626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4F080-50AF-4287-A0E0-C7EEFC433642}"/>
              </a:ext>
            </a:extLst>
          </p:cNvPr>
          <p:cNvSpPr txBox="1"/>
          <p:nvPr/>
        </p:nvSpPr>
        <p:spPr>
          <a:xfrm>
            <a:off x="619432" y="737419"/>
            <a:ext cx="10953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What are content pillars?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7B1F8C-CEE5-42B1-91C4-191AEBE1EB76}"/>
              </a:ext>
            </a:extLst>
          </p:cNvPr>
          <p:cNvSpPr txBox="1"/>
          <p:nvPr/>
        </p:nvSpPr>
        <p:spPr>
          <a:xfrm>
            <a:off x="619432" y="1735393"/>
            <a:ext cx="10953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Organizational method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Strategic alignment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DF7C45-7ADD-4A59-A2CC-CAA718371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215" y="1579622"/>
            <a:ext cx="6181363" cy="41209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A20C6C2-50BD-4213-A684-49C49107A636}"/>
              </a:ext>
            </a:extLst>
          </p:cNvPr>
          <p:cNvSpPr/>
          <p:nvPr/>
        </p:nvSpPr>
        <p:spPr>
          <a:xfrm>
            <a:off x="43544" y="54430"/>
            <a:ext cx="12094029" cy="604157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25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4F080-50AF-4287-A0E0-C7EEFC433642}"/>
              </a:ext>
            </a:extLst>
          </p:cNvPr>
          <p:cNvSpPr txBox="1"/>
          <p:nvPr/>
        </p:nvSpPr>
        <p:spPr>
          <a:xfrm>
            <a:off x="619432" y="737419"/>
            <a:ext cx="10953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The process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7B1F8C-CEE5-42B1-91C4-191AEBE1EB76}"/>
              </a:ext>
            </a:extLst>
          </p:cNvPr>
          <p:cNvSpPr txBox="1"/>
          <p:nvPr/>
        </p:nvSpPr>
        <p:spPr>
          <a:xfrm>
            <a:off x="619432" y="1735393"/>
            <a:ext cx="10953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Strategic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Audience and intent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Brainstorm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98E837-E58C-4F1F-85B1-D934CDE90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00" y="928645"/>
            <a:ext cx="6794500" cy="45693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793786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4F080-50AF-4287-A0E0-C7EEFC433642}"/>
              </a:ext>
            </a:extLst>
          </p:cNvPr>
          <p:cNvSpPr txBox="1"/>
          <p:nvPr/>
        </p:nvSpPr>
        <p:spPr>
          <a:xfrm>
            <a:off x="619432" y="737419"/>
            <a:ext cx="10953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The process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7B1F8C-CEE5-42B1-91C4-191AEBE1EB76}"/>
              </a:ext>
            </a:extLst>
          </p:cNvPr>
          <p:cNvSpPr txBox="1"/>
          <p:nvPr/>
        </p:nvSpPr>
        <p:spPr>
          <a:xfrm>
            <a:off x="619432" y="1735393"/>
            <a:ext cx="10953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Strategic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Audience and intent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Brainstorm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Analytics/Search console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A36109-CAC2-4300-A869-9844DD7CE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922" y="737419"/>
            <a:ext cx="6764532" cy="50370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580550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4F080-50AF-4287-A0E0-C7EEFC433642}"/>
              </a:ext>
            </a:extLst>
          </p:cNvPr>
          <p:cNvSpPr txBox="1"/>
          <p:nvPr/>
        </p:nvSpPr>
        <p:spPr>
          <a:xfrm>
            <a:off x="619432" y="737419"/>
            <a:ext cx="10953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The process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7B1F8C-CEE5-42B1-91C4-191AEBE1EB76}"/>
              </a:ext>
            </a:extLst>
          </p:cNvPr>
          <p:cNvSpPr txBox="1"/>
          <p:nvPr/>
        </p:nvSpPr>
        <p:spPr>
          <a:xfrm>
            <a:off x="619432" y="1735393"/>
            <a:ext cx="109531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Strategic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Audience and intent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Brainstorm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Analytics/Search console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Answer the public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0BD6AA-393A-49D2-B04E-EAD78FD1A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853" y="239098"/>
            <a:ext cx="5937892" cy="579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850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4F080-50AF-4287-A0E0-C7EEFC433642}"/>
              </a:ext>
            </a:extLst>
          </p:cNvPr>
          <p:cNvSpPr txBox="1"/>
          <p:nvPr/>
        </p:nvSpPr>
        <p:spPr>
          <a:xfrm>
            <a:off x="619432" y="737419"/>
            <a:ext cx="10953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The process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7B1F8C-CEE5-42B1-91C4-191AEBE1EB76}"/>
              </a:ext>
            </a:extLst>
          </p:cNvPr>
          <p:cNvSpPr txBox="1"/>
          <p:nvPr/>
        </p:nvSpPr>
        <p:spPr>
          <a:xfrm>
            <a:off x="619432" y="1735393"/>
            <a:ext cx="109531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Strategic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Audience and intent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Brainstorm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Analytics/Search console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Answer the public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Semrush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/Moz/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aHrefs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/AI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B02D96-C824-4DD4-9E8A-3BD222BC9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576" y="108587"/>
            <a:ext cx="6583866" cy="60119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052079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4F080-50AF-4287-A0E0-C7EEFC433642}"/>
              </a:ext>
            </a:extLst>
          </p:cNvPr>
          <p:cNvSpPr txBox="1"/>
          <p:nvPr/>
        </p:nvSpPr>
        <p:spPr>
          <a:xfrm>
            <a:off x="619432" y="737419"/>
            <a:ext cx="10953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The process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7B1F8C-CEE5-42B1-91C4-191AEBE1EB76}"/>
              </a:ext>
            </a:extLst>
          </p:cNvPr>
          <p:cNvSpPr txBox="1"/>
          <p:nvPr/>
        </p:nvSpPr>
        <p:spPr>
          <a:xfrm>
            <a:off x="619432" y="1735393"/>
            <a:ext cx="109531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Strategic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Audience and intent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Brainstorm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Analytics/Search console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Answer the public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Semrush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Moz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aHrefs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/AI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Pillars and content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F5EF6F-17D2-48BC-A5CC-C39B5F50F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365" y="871900"/>
            <a:ext cx="6200543" cy="43817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337420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4F080-50AF-4287-A0E0-C7EEFC433642}"/>
              </a:ext>
            </a:extLst>
          </p:cNvPr>
          <p:cNvSpPr txBox="1"/>
          <p:nvPr/>
        </p:nvSpPr>
        <p:spPr>
          <a:xfrm>
            <a:off x="619432" y="737419"/>
            <a:ext cx="10953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The process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7B1F8C-CEE5-42B1-91C4-191AEBE1EB76}"/>
              </a:ext>
            </a:extLst>
          </p:cNvPr>
          <p:cNvSpPr txBox="1"/>
          <p:nvPr/>
        </p:nvSpPr>
        <p:spPr>
          <a:xfrm>
            <a:off x="619432" y="1735393"/>
            <a:ext cx="109531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Strategic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Audience and intent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Brainstorm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Analytics/Search console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Answer the public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Semrush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Moz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aHrefs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/AI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Pillars and content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Links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EE483A-CA55-439B-8573-2DABFBB54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106" y="1547705"/>
            <a:ext cx="7006683" cy="37625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597178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4F080-50AF-4287-A0E0-C7EEFC433642}"/>
              </a:ext>
            </a:extLst>
          </p:cNvPr>
          <p:cNvSpPr txBox="1"/>
          <p:nvPr/>
        </p:nvSpPr>
        <p:spPr>
          <a:xfrm>
            <a:off x="619432" y="737419"/>
            <a:ext cx="10953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The process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7B1F8C-CEE5-42B1-91C4-191AEBE1EB76}"/>
              </a:ext>
            </a:extLst>
          </p:cNvPr>
          <p:cNvSpPr txBox="1"/>
          <p:nvPr/>
        </p:nvSpPr>
        <p:spPr>
          <a:xfrm>
            <a:off x="619432" y="1735393"/>
            <a:ext cx="109531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Strategic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Audience and intent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Brainstorm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Analytics/Search console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Answer the public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Semrush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Moz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aHrefs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/AI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Pillars and content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Links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Publish in batches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A19C15-F2F6-03BE-F68A-7ECCF85D8D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138" r="5226" b="8087"/>
          <a:stretch/>
        </p:blipFill>
        <p:spPr>
          <a:xfrm>
            <a:off x="6970541" y="351829"/>
            <a:ext cx="3931920" cy="52120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9226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4F080-50AF-4287-A0E0-C7EEFC433642}"/>
              </a:ext>
            </a:extLst>
          </p:cNvPr>
          <p:cNvSpPr txBox="1"/>
          <p:nvPr/>
        </p:nvSpPr>
        <p:spPr>
          <a:xfrm>
            <a:off x="619432" y="737419"/>
            <a:ext cx="10953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The process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7B1F8C-CEE5-42B1-91C4-191AEBE1EB76}"/>
              </a:ext>
            </a:extLst>
          </p:cNvPr>
          <p:cNvSpPr txBox="1"/>
          <p:nvPr/>
        </p:nvSpPr>
        <p:spPr>
          <a:xfrm>
            <a:off x="619432" y="1735393"/>
            <a:ext cx="109531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Strategic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Audience and intent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Brainstorm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Analytics/Search console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Answer the public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Semrush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Moz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aHrefs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/AI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Pillars and content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Links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Publish in batches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Optimize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55DE6E-3F70-4AA2-9999-A84AADA7C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833" y="-1"/>
            <a:ext cx="6280167" cy="61205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6C59DB-51B6-4E41-96EE-5CEBC78E0288}"/>
              </a:ext>
            </a:extLst>
          </p:cNvPr>
          <p:cNvSpPr/>
          <p:nvPr/>
        </p:nvSpPr>
        <p:spPr>
          <a:xfrm>
            <a:off x="43544" y="54430"/>
            <a:ext cx="12094029" cy="604157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232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4F080-50AF-4287-A0E0-C7EEFC433642}"/>
              </a:ext>
            </a:extLst>
          </p:cNvPr>
          <p:cNvSpPr txBox="1"/>
          <p:nvPr/>
        </p:nvSpPr>
        <p:spPr>
          <a:xfrm>
            <a:off x="619432" y="737419"/>
            <a:ext cx="10953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The process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7B1F8C-CEE5-42B1-91C4-191AEBE1EB76}"/>
              </a:ext>
            </a:extLst>
          </p:cNvPr>
          <p:cNvSpPr txBox="1"/>
          <p:nvPr/>
        </p:nvSpPr>
        <p:spPr>
          <a:xfrm>
            <a:off x="619432" y="1735393"/>
            <a:ext cx="109531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Strategic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Audience and intent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Brainstorm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Analytics/Search console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Answer the public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Semrush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Moz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aHrefs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/AI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Pillars and content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Links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Publish in batches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Optimize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55DE6E-3F70-4AA2-9999-A84AADA7C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157" y="-1"/>
            <a:ext cx="6277518" cy="61205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6C59DB-51B6-4E41-96EE-5CEBC78E0288}"/>
              </a:ext>
            </a:extLst>
          </p:cNvPr>
          <p:cNvSpPr/>
          <p:nvPr/>
        </p:nvSpPr>
        <p:spPr>
          <a:xfrm>
            <a:off x="43544" y="54430"/>
            <a:ext cx="12094029" cy="604157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4166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4F080-50AF-4287-A0E0-C7EEFC433642}"/>
              </a:ext>
            </a:extLst>
          </p:cNvPr>
          <p:cNvSpPr txBox="1"/>
          <p:nvPr/>
        </p:nvSpPr>
        <p:spPr>
          <a:xfrm>
            <a:off x="619432" y="737419"/>
            <a:ext cx="10953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The process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7B1F8C-CEE5-42B1-91C4-191AEBE1EB76}"/>
              </a:ext>
            </a:extLst>
          </p:cNvPr>
          <p:cNvSpPr txBox="1"/>
          <p:nvPr/>
        </p:nvSpPr>
        <p:spPr>
          <a:xfrm>
            <a:off x="619432" y="1735393"/>
            <a:ext cx="109531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Strategic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Audience and intent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Brainstorm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Analytics/Search console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Answer the public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Semrush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Moz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aHrefs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/AI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Pillars and content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Links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Publish in batches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Optimize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55DE6E-3F70-4AA2-9999-A84AADA7C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157" y="-1"/>
            <a:ext cx="6277518" cy="61205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6C59DB-51B6-4E41-96EE-5CEBC78E0288}"/>
              </a:ext>
            </a:extLst>
          </p:cNvPr>
          <p:cNvSpPr/>
          <p:nvPr/>
        </p:nvSpPr>
        <p:spPr>
          <a:xfrm>
            <a:off x="43544" y="54430"/>
            <a:ext cx="12094029" cy="604157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105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4F080-50AF-4287-A0E0-C7EEFC433642}"/>
              </a:ext>
            </a:extLst>
          </p:cNvPr>
          <p:cNvSpPr txBox="1"/>
          <p:nvPr/>
        </p:nvSpPr>
        <p:spPr>
          <a:xfrm>
            <a:off x="619432" y="737419"/>
            <a:ext cx="10953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Why content pillars?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7B1F8C-CEE5-42B1-91C4-191AEBE1EB76}"/>
              </a:ext>
            </a:extLst>
          </p:cNvPr>
          <p:cNvSpPr txBox="1"/>
          <p:nvPr/>
        </p:nvSpPr>
        <p:spPr>
          <a:xfrm>
            <a:off x="619432" y="1735393"/>
            <a:ext cx="109531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Easier navigation for users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Easier indexing for 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Easier method for focusing content strategy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Sends a message to social algorithms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801618-DF65-4817-BD08-77D91DEC5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509" y="791215"/>
            <a:ext cx="4762982" cy="47629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D2FF0B-D4FB-4EBE-96B9-A9FA90388948}"/>
              </a:ext>
            </a:extLst>
          </p:cNvPr>
          <p:cNvSpPr/>
          <p:nvPr/>
        </p:nvSpPr>
        <p:spPr>
          <a:xfrm>
            <a:off x="43544" y="54430"/>
            <a:ext cx="12094029" cy="604157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09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4F080-50AF-4287-A0E0-C7EEFC433642}"/>
              </a:ext>
            </a:extLst>
          </p:cNvPr>
          <p:cNvSpPr txBox="1"/>
          <p:nvPr/>
        </p:nvSpPr>
        <p:spPr>
          <a:xfrm>
            <a:off x="619432" y="737419"/>
            <a:ext cx="10953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The process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7B1F8C-CEE5-42B1-91C4-191AEBE1EB76}"/>
              </a:ext>
            </a:extLst>
          </p:cNvPr>
          <p:cNvSpPr txBox="1"/>
          <p:nvPr/>
        </p:nvSpPr>
        <p:spPr>
          <a:xfrm>
            <a:off x="619432" y="1735393"/>
            <a:ext cx="109531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Strategic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Audience and intent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Brainstorm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Analytics/Search console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Answer the public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Semrush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Moz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aHrefs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/AI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Pillars and content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Links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Publish in batches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Optimize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55DE6E-3F70-4AA2-9999-A84AADA7C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157" y="-1"/>
            <a:ext cx="6277518" cy="61205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6C59DB-51B6-4E41-96EE-5CEBC78E0288}"/>
              </a:ext>
            </a:extLst>
          </p:cNvPr>
          <p:cNvSpPr/>
          <p:nvPr/>
        </p:nvSpPr>
        <p:spPr>
          <a:xfrm>
            <a:off x="43544" y="54430"/>
            <a:ext cx="12094029" cy="604157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408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4F080-50AF-4287-A0E0-C7EEFC433642}"/>
              </a:ext>
            </a:extLst>
          </p:cNvPr>
          <p:cNvSpPr txBox="1"/>
          <p:nvPr/>
        </p:nvSpPr>
        <p:spPr>
          <a:xfrm>
            <a:off x="619432" y="737419"/>
            <a:ext cx="10953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The process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7B1F8C-CEE5-42B1-91C4-191AEBE1EB76}"/>
              </a:ext>
            </a:extLst>
          </p:cNvPr>
          <p:cNvSpPr txBox="1"/>
          <p:nvPr/>
        </p:nvSpPr>
        <p:spPr>
          <a:xfrm>
            <a:off x="619432" y="1735393"/>
            <a:ext cx="109531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Strategic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Audience and intent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Brainstorm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Analytics/Search console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Answer the public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Semrush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Moz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aHrefs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/AI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Pillars and content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Links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Publish in batches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Optimize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55DE6E-3F70-4AA2-9999-A84AADA7C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157" y="-1"/>
            <a:ext cx="6277518" cy="61205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6C59DB-51B6-4E41-96EE-5CEBC78E0288}"/>
              </a:ext>
            </a:extLst>
          </p:cNvPr>
          <p:cNvSpPr/>
          <p:nvPr/>
        </p:nvSpPr>
        <p:spPr>
          <a:xfrm>
            <a:off x="43544" y="54430"/>
            <a:ext cx="12094029" cy="604157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7793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4F080-50AF-4287-A0E0-C7EEFC433642}"/>
              </a:ext>
            </a:extLst>
          </p:cNvPr>
          <p:cNvSpPr txBox="1"/>
          <p:nvPr/>
        </p:nvSpPr>
        <p:spPr>
          <a:xfrm>
            <a:off x="619432" y="737419"/>
            <a:ext cx="10953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The process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7B1F8C-CEE5-42B1-91C4-191AEBE1EB76}"/>
              </a:ext>
            </a:extLst>
          </p:cNvPr>
          <p:cNvSpPr txBox="1"/>
          <p:nvPr/>
        </p:nvSpPr>
        <p:spPr>
          <a:xfrm>
            <a:off x="619432" y="1735393"/>
            <a:ext cx="109531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Strategic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Audience and intent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Brainstorm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Analytics/Search console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Answer the public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Semrush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Moz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aHrefs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/AI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Pillars and content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Links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Publish in batches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Optimize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55DE6E-3F70-4AA2-9999-A84AADA7C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157" y="-1"/>
            <a:ext cx="6277518" cy="61205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6C59DB-51B6-4E41-96EE-5CEBC78E0288}"/>
              </a:ext>
            </a:extLst>
          </p:cNvPr>
          <p:cNvSpPr/>
          <p:nvPr/>
        </p:nvSpPr>
        <p:spPr>
          <a:xfrm>
            <a:off x="43544" y="54430"/>
            <a:ext cx="12094029" cy="604157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9782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4F080-50AF-4287-A0E0-C7EEFC433642}"/>
              </a:ext>
            </a:extLst>
          </p:cNvPr>
          <p:cNvSpPr txBox="1"/>
          <p:nvPr/>
        </p:nvSpPr>
        <p:spPr>
          <a:xfrm>
            <a:off x="619432" y="737419"/>
            <a:ext cx="10953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The process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7B1F8C-CEE5-42B1-91C4-191AEBE1EB76}"/>
              </a:ext>
            </a:extLst>
          </p:cNvPr>
          <p:cNvSpPr txBox="1"/>
          <p:nvPr/>
        </p:nvSpPr>
        <p:spPr>
          <a:xfrm>
            <a:off x="619432" y="1735393"/>
            <a:ext cx="109531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Strategic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Audience and intent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Brainstorm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Analytics/Search console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Answer the public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Semrush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Moz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aHrefs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/AI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Pillars and content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Links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Publish in batches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Optimize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55DE6E-3F70-4AA2-9999-A84AADA7C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157" y="-1"/>
            <a:ext cx="6277518" cy="61205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6C59DB-51B6-4E41-96EE-5CEBC78E0288}"/>
              </a:ext>
            </a:extLst>
          </p:cNvPr>
          <p:cNvSpPr/>
          <p:nvPr/>
        </p:nvSpPr>
        <p:spPr>
          <a:xfrm>
            <a:off x="43544" y="54430"/>
            <a:ext cx="12094029" cy="604157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275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4F080-50AF-4287-A0E0-C7EEFC433642}"/>
              </a:ext>
            </a:extLst>
          </p:cNvPr>
          <p:cNvSpPr txBox="1"/>
          <p:nvPr/>
        </p:nvSpPr>
        <p:spPr>
          <a:xfrm>
            <a:off x="619432" y="737419"/>
            <a:ext cx="10953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The process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7B1F8C-CEE5-42B1-91C4-191AEBE1EB76}"/>
              </a:ext>
            </a:extLst>
          </p:cNvPr>
          <p:cNvSpPr txBox="1"/>
          <p:nvPr/>
        </p:nvSpPr>
        <p:spPr>
          <a:xfrm>
            <a:off x="619432" y="1735393"/>
            <a:ext cx="109531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Strategic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Audience and intent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Brainstorm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Analytics/Search console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Answer the public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Semrush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Moz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aHrefs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/AI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Pillars and content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Links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Publish in batches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Optimize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55DE6E-3F70-4AA2-9999-A84AADA7C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157" y="-1"/>
            <a:ext cx="6277518" cy="61205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6C59DB-51B6-4E41-96EE-5CEBC78E0288}"/>
              </a:ext>
            </a:extLst>
          </p:cNvPr>
          <p:cNvSpPr/>
          <p:nvPr/>
        </p:nvSpPr>
        <p:spPr>
          <a:xfrm>
            <a:off x="43544" y="54430"/>
            <a:ext cx="12094029" cy="604157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375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">
            <a:extLst>
              <a:ext uri="{FF2B5EF4-FFF2-40B4-BE49-F238E27FC236}">
                <a16:creationId xmlns:a16="http://schemas.microsoft.com/office/drawing/2014/main" id="{7DA740B3-A6DF-D76E-1CC4-50DD0278ED3C}"/>
              </a:ext>
            </a:extLst>
          </p:cNvPr>
          <p:cNvSpPr/>
          <p:nvPr/>
        </p:nvSpPr>
        <p:spPr>
          <a:xfrm>
            <a:off x="8073670" y="6348540"/>
            <a:ext cx="383258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r">
              <a:defRPr sz="1400">
                <a:solidFill>
                  <a:srgbClr val="FAC090"/>
                </a:solidFill>
              </a:defRPr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brianwpiper.com </a:t>
            </a:r>
            <a:r>
              <a:rPr lang="en-US" dirty="0">
                <a:solidFill>
                  <a:srgbClr val="FFC000"/>
                </a:solidFill>
                <a:latin typeface="Helvetica" pitchFamily="2" charset="0"/>
              </a:rPr>
              <a:t>• 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@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brianwpiper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FFC000"/>
                </a:solidFill>
                <a:latin typeface="Helvetica" pitchFamily="2" charset="0"/>
              </a:rPr>
              <a:t>• </a:t>
            </a:r>
            <a:r>
              <a:rPr dirty="0">
                <a:solidFill>
                  <a:schemeClr val="bg1"/>
                </a:solidFill>
                <a:latin typeface="Helvetica" pitchFamily="2" charset="0"/>
              </a:rPr>
              <a:t>#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CMWorld</a:t>
            </a:r>
            <a:endParaRPr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96197A-786E-4EF5-B622-47DF10DBDE79}"/>
              </a:ext>
            </a:extLst>
          </p:cNvPr>
          <p:cNvSpPr/>
          <p:nvPr/>
        </p:nvSpPr>
        <p:spPr>
          <a:xfrm>
            <a:off x="619432" y="1228397"/>
            <a:ext cx="1064361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Brian Piper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bpiper2@ur.rochester.edu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https://www.linkedin.com/in/brianwpiper/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Speaking, workshops, consulting, newsletter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SEO, AI, content marketing/optimization, </a:t>
            </a:r>
          </a:p>
          <a:p>
            <a:r>
              <a:rPr lang="en-US" sz="2800" dirty="0">
                <a:solidFill>
                  <a:schemeClr val="bg1"/>
                </a:solidFill>
              </a:rPr>
              <a:t>data analytics, web3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Getmyslides.info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619C9B-3142-4B5A-97A7-5A84807F4AB6}"/>
              </a:ext>
            </a:extLst>
          </p:cNvPr>
          <p:cNvSpPr txBox="1"/>
          <p:nvPr/>
        </p:nvSpPr>
        <p:spPr>
          <a:xfrm>
            <a:off x="619432" y="400214"/>
            <a:ext cx="6479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C12492-53EC-4845-AE5F-CE0004378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400" y="672579"/>
            <a:ext cx="48260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1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4F080-50AF-4287-A0E0-C7EEFC433642}"/>
              </a:ext>
            </a:extLst>
          </p:cNvPr>
          <p:cNvSpPr txBox="1"/>
          <p:nvPr/>
        </p:nvSpPr>
        <p:spPr>
          <a:xfrm>
            <a:off x="619432" y="737419"/>
            <a:ext cx="10953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Who is doing this well?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3D3AAE-77DF-4252-A7C4-2C6CD4E30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228" y="1404529"/>
            <a:ext cx="5401039" cy="46043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4A7876A-8973-424D-B80D-53C7C720C827}"/>
              </a:ext>
            </a:extLst>
          </p:cNvPr>
          <p:cNvSpPr/>
          <p:nvPr/>
        </p:nvSpPr>
        <p:spPr>
          <a:xfrm>
            <a:off x="43544" y="54430"/>
            <a:ext cx="12094029" cy="604157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ECE4E7-4021-4D9D-9041-87777B999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228" y="1404529"/>
            <a:ext cx="5401039" cy="46043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CDD647-63A0-47C1-8D34-752F49E72B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228" y="1404529"/>
            <a:ext cx="5401039" cy="46043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7B3E60-8E42-4235-A871-0985BFF732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7228" y="1404530"/>
            <a:ext cx="5401039" cy="46043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6132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4F080-50AF-4287-A0E0-C7EEFC433642}"/>
              </a:ext>
            </a:extLst>
          </p:cNvPr>
          <p:cNvSpPr txBox="1"/>
          <p:nvPr/>
        </p:nvSpPr>
        <p:spPr>
          <a:xfrm>
            <a:off x="619432" y="737419"/>
            <a:ext cx="10953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Why content pillars?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C57697-ABA0-4820-B451-ADB831CBF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87" y="1590675"/>
            <a:ext cx="10563225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81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4F080-50AF-4287-A0E0-C7EEFC433642}"/>
              </a:ext>
            </a:extLst>
          </p:cNvPr>
          <p:cNvSpPr txBox="1"/>
          <p:nvPr/>
        </p:nvSpPr>
        <p:spPr>
          <a:xfrm>
            <a:off x="619432" y="737419"/>
            <a:ext cx="10953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Why content pillars?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C57697-ABA0-4820-B451-ADB831CBF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419" y="1557220"/>
            <a:ext cx="6871161" cy="454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88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4F080-50AF-4287-A0E0-C7EEFC433642}"/>
              </a:ext>
            </a:extLst>
          </p:cNvPr>
          <p:cNvSpPr txBox="1"/>
          <p:nvPr/>
        </p:nvSpPr>
        <p:spPr>
          <a:xfrm>
            <a:off x="730944" y="2477010"/>
            <a:ext cx="109531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DISCOVERABILITY</a:t>
            </a:r>
          </a:p>
        </p:txBody>
      </p:sp>
    </p:spTree>
    <p:extLst>
      <p:ext uri="{BB962C8B-B14F-4D97-AF65-F5344CB8AC3E}">
        <p14:creationId xmlns:p14="http://schemas.microsoft.com/office/powerpoint/2010/main" val="2866733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">
            <a:extLst>
              <a:ext uri="{FF2B5EF4-FFF2-40B4-BE49-F238E27FC236}">
                <a16:creationId xmlns:a16="http://schemas.microsoft.com/office/drawing/2014/main" id="{7DA740B3-A6DF-D76E-1CC4-50DD0278ED3C}"/>
              </a:ext>
            </a:extLst>
          </p:cNvPr>
          <p:cNvSpPr/>
          <p:nvPr/>
        </p:nvSpPr>
        <p:spPr>
          <a:xfrm>
            <a:off x="6586514" y="6378685"/>
            <a:ext cx="3405318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r">
              <a:defRPr sz="1400">
                <a:solidFill>
                  <a:srgbClr val="FAC090"/>
                </a:solidFill>
              </a:defRPr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brianwpiper.com </a:t>
            </a:r>
            <a:r>
              <a:rPr lang="en-US" dirty="0">
                <a:solidFill>
                  <a:srgbClr val="FFC000"/>
                </a:solidFill>
                <a:latin typeface="Helvetica" pitchFamily="2" charset="0"/>
              </a:rPr>
              <a:t>• 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@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brianwpiper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FFC000"/>
                </a:solidFill>
                <a:latin typeface="Helvetica" pitchFamily="2" charset="0"/>
              </a:rPr>
              <a:t>• </a:t>
            </a:r>
            <a:r>
              <a:rPr dirty="0">
                <a:solidFill>
                  <a:schemeClr val="bg1"/>
                </a:solidFill>
                <a:latin typeface="Helvetica" pitchFamily="2" charset="0"/>
              </a:rPr>
              <a:t>#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CMWorld</a:t>
            </a:r>
            <a:endParaRPr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916CBA-79F2-4532-B0E7-ED64D7D2F9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80" b="12220"/>
          <a:stretch/>
        </p:blipFill>
        <p:spPr>
          <a:xfrm>
            <a:off x="3023616" y="61367"/>
            <a:ext cx="6144768" cy="607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019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75473DC9-C68F-CB42-BD3E-2EE8771EFDCB}" vid="{B450C5E8-F677-2A4D-8E43-69C75A9220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48D1EBD4822543BBCF0DA813D8827F" ma:contentTypeVersion="12" ma:contentTypeDescription="Create a new document." ma:contentTypeScope="" ma:versionID="b287488ec44aa979b819e8978562277d">
  <xsd:schema xmlns:xsd="http://www.w3.org/2001/XMLSchema" xmlns:xs="http://www.w3.org/2001/XMLSchema" xmlns:p="http://schemas.microsoft.com/office/2006/metadata/properties" xmlns:ns3="7a70299e-ac87-42e2-87e4-70c8fe8514b1" targetNamespace="http://schemas.microsoft.com/office/2006/metadata/properties" ma:root="true" ma:fieldsID="cffad410536d09315628bb98e2cc1c35" ns3:_="">
    <xsd:import namespace="7a70299e-ac87-42e2-87e4-70c8fe8514b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70299e-ac87-42e2-87e4-70c8fe8514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1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4A901FB-063B-4944-B672-31155B169F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70299e-ac87-42e2-87e4-70c8fe8514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100EEE1-E518-48BA-ACD6-2A36A2124B4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F32A9D-638A-437A-97A0-A43F422F1551}">
  <ds:schemaRefs>
    <ds:schemaRef ds:uri="http://purl.org/dc/terms/"/>
    <ds:schemaRef ds:uri="http://schemas.microsoft.com/office/2006/documentManagement/types"/>
    <ds:schemaRef ds:uri="http://purl.org/dc/elements/1.1/"/>
    <ds:schemaRef ds:uri="http://www.w3.org/XML/1998/namespace"/>
    <ds:schemaRef ds:uri="7a70299e-ac87-42e2-87e4-70c8fe8514b1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23582</TotalTime>
  <Words>1073</Words>
  <Application>Microsoft Office PowerPoint</Application>
  <PresentationFormat>Widescreen</PresentationFormat>
  <Paragraphs>274</Paragraphs>
  <Slides>45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Garamond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Kalinowski, JK</dc:creator>
  <cp:lastModifiedBy>Piper, Brian</cp:lastModifiedBy>
  <cp:revision>53</cp:revision>
  <dcterms:created xsi:type="dcterms:W3CDTF">2021-06-22T00:08:26Z</dcterms:created>
  <dcterms:modified xsi:type="dcterms:W3CDTF">2023-09-26T10:19:28Z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bbab825-a111-45e4-86a1-18cee0005896_Enabled">
    <vt:lpwstr>true</vt:lpwstr>
  </property>
  <property fmtid="{D5CDD505-2E9C-101B-9397-08002B2CF9AE}" pid="3" name="MSIP_Label_2bbab825-a111-45e4-86a1-18cee0005896_SetDate">
    <vt:lpwstr>2020-08-14T00:43:22Z</vt:lpwstr>
  </property>
  <property fmtid="{D5CDD505-2E9C-101B-9397-08002B2CF9AE}" pid="4" name="MSIP_Label_2bbab825-a111-45e4-86a1-18cee0005896_Method">
    <vt:lpwstr>Standard</vt:lpwstr>
  </property>
  <property fmtid="{D5CDD505-2E9C-101B-9397-08002B2CF9AE}" pid="5" name="MSIP_Label_2bbab825-a111-45e4-86a1-18cee0005896_Name">
    <vt:lpwstr>2bbab825-a111-45e4-86a1-18cee0005896</vt:lpwstr>
  </property>
  <property fmtid="{D5CDD505-2E9C-101B-9397-08002B2CF9AE}" pid="6" name="MSIP_Label_2bbab825-a111-45e4-86a1-18cee0005896_SiteId">
    <vt:lpwstr>2567d566-604c-408a-8a60-55d0dc9d9d6b</vt:lpwstr>
  </property>
  <property fmtid="{D5CDD505-2E9C-101B-9397-08002B2CF9AE}" pid="7" name="MSIP_Label_2bbab825-a111-45e4-86a1-18cee0005896_ActionId">
    <vt:lpwstr>7cefd4f8-a7dc-4796-9cf8-0000512ed048</vt:lpwstr>
  </property>
  <property fmtid="{D5CDD505-2E9C-101B-9397-08002B2CF9AE}" pid="8" name="MSIP_Label_2bbab825-a111-45e4-86a1-18cee0005896_ContentBits">
    <vt:lpwstr>2</vt:lpwstr>
  </property>
  <property fmtid="{D5CDD505-2E9C-101B-9397-08002B2CF9AE}" pid="9" name="ClassificationContentMarkingFooterLocations">
    <vt:lpwstr>Office Theme:8</vt:lpwstr>
  </property>
  <property fmtid="{D5CDD505-2E9C-101B-9397-08002B2CF9AE}" pid="10" name="ContentTypeId">
    <vt:lpwstr>0x010100D048D1EBD4822543BBCF0DA813D8827F</vt:lpwstr>
  </property>
</Properties>
</file>